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sldIdLst>
    <p:sldId id="261" r:id="rId2"/>
    <p:sldId id="256" r:id="rId3"/>
    <p:sldId id="257" r:id="rId4"/>
    <p:sldId id="265" r:id="rId5"/>
    <p:sldId id="266" r:id="rId6"/>
    <p:sldId id="267" r:id="rId7"/>
    <p:sldId id="268" r:id="rId8"/>
    <p:sldId id="271" r:id="rId9"/>
    <p:sldId id="269" r:id="rId10"/>
    <p:sldId id="270" r:id="rId11"/>
    <p:sldId id="262" r:id="rId12"/>
    <p:sldId id="264" r:id="rId13"/>
    <p:sldId id="26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1"/>
    <p:restoredTop sz="96327"/>
  </p:normalViewPr>
  <p:slideViewPr>
    <p:cSldViewPr snapToGrid="0" snapToObjects="1">
      <p:cViewPr varScale="1">
        <p:scale>
          <a:sx n="171" d="100"/>
          <a:sy n="171" d="100"/>
        </p:scale>
        <p:origin x="7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3FF24-2787-7741-BFF7-1FF02AD9BC4F}" type="datetimeFigureOut">
              <a:rPr lang="nl-NL" smtClean="0"/>
              <a:t>08-02-2023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8C856-DED3-204D-998F-9E8F8C3258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39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o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93DECC8-6DD6-CF4F-8F9A-95EC35061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13F6DB5-8B5C-E844-845F-49EE5F131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2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16C776F-8D1A-1B4F-AD43-C083883C5C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1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83F5D93-0EB6-6749-B8BE-4ED90BA3A7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8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i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5295"/>
            <a:ext cx="7886700" cy="604300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728593"/>
            <a:ext cx="7886700" cy="2711884"/>
          </a:xfrm>
        </p:spPr>
        <p:txBody>
          <a:bodyPr>
            <a:normAutofit/>
          </a:bodyPr>
          <a:lstStyle>
            <a:lvl1pPr marL="0" indent="0" algn="l">
              <a:buNone/>
              <a:defRPr/>
            </a:lvl1pPr>
            <a:lvl2pPr marL="285750" marR="0" indent="-285750" algn="l" defTabSz="685800" rtl="0" eaLnBrk="1" fontAlgn="auto" latinLnBrk="0" hangingPunct="1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1"/>
            <a:r>
              <a:rPr lang="nl-NL" dirty="0"/>
              <a:t>Dit is een </a:t>
            </a:r>
            <a:r>
              <a:rPr lang="nl-NL" dirty="0" err="1"/>
              <a:t>bulletpoint</a:t>
            </a:r>
            <a:endParaRPr lang="nl-NL" dirty="0"/>
          </a:p>
          <a:p>
            <a:pPr marL="285750" marR="0" lvl="1" indent="-2857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Dit is nog een </a:t>
            </a:r>
            <a:r>
              <a:rPr lang="nl-NL" dirty="0" err="1"/>
              <a:t>bulletpoint</a:t>
            </a:r>
            <a:endParaRPr lang="nl-NL" dirty="0"/>
          </a:p>
          <a:p>
            <a:pPr marL="285750" marR="0" lvl="1" indent="-2857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Dit is ook </a:t>
            </a:r>
            <a:r>
              <a:rPr lang="nl-NL" dirty="0" err="1"/>
              <a:t>bulletpoint</a:t>
            </a:r>
            <a:endParaRPr lang="nl-NL" dirty="0"/>
          </a:p>
          <a:p>
            <a:pPr marL="285750" marR="0" lvl="1" indent="-2857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Dit is weer </a:t>
            </a:r>
            <a:r>
              <a:rPr lang="nl-NL" dirty="0" err="1"/>
              <a:t>bulletpoint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33E18D6-45F8-384A-8961-82B874A4BD85}" type="datetime1">
              <a:rPr lang="nl-NL" smtClean="0"/>
              <a:t>08-02-2023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641B4B-5A4F-AE4E-8A0F-6E29251AB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15511C4-CD15-1848-9835-316108FC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nl-NL" dirty="0"/>
              <a:t>Week van de Open Clubbijeenkomsten</a:t>
            </a:r>
          </a:p>
        </p:txBody>
      </p:sp>
    </p:spTree>
    <p:extLst>
      <p:ext uri="{BB962C8B-B14F-4D97-AF65-F5344CB8AC3E}">
        <p14:creationId xmlns:p14="http://schemas.microsoft.com/office/powerpoint/2010/main" val="240263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C4C9-326B-6449-8648-70D1C323843F}" type="datetime1">
              <a:rPr lang="nl-NL" smtClean="0"/>
              <a:t>08-02-2023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1B4B-5A4F-AE4E-8A0F-6E29251ABF90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7FEB12-5BA9-0149-9C97-7ACEB286C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4191"/>
            <a:ext cx="7886700" cy="3864279"/>
          </a:xfrm>
        </p:spPr>
        <p:txBody>
          <a:bodyPr>
            <a:normAutofit/>
          </a:bodyPr>
          <a:lstStyle>
            <a:lvl1pPr marL="0" indent="0" algn="l">
              <a:buNone/>
              <a:defRPr/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1"/>
            <a:endParaRPr lang="nl-NL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B2F87F6-B790-8F4F-9291-7FA4889C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nl-NL" dirty="0"/>
              <a:t>Week van de Open Clubbijeenkomsten</a:t>
            </a:r>
          </a:p>
        </p:txBody>
      </p:sp>
    </p:spTree>
    <p:extLst>
      <p:ext uri="{BB962C8B-B14F-4D97-AF65-F5344CB8AC3E}">
        <p14:creationId xmlns:p14="http://schemas.microsoft.com/office/powerpoint/2010/main" val="419434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78EC-57E2-C24C-A9C0-3E0F627A1722}" type="datetime1">
              <a:rPr lang="nl-NL" smtClean="0"/>
              <a:t>08-02-2023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1B4B-5A4F-AE4E-8A0F-6E29251ABF9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D73D2C-4D2E-6B40-9DD9-5481AAF8D4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7260" y="1728593"/>
            <a:ext cx="3818090" cy="2711884"/>
          </a:xfrm>
        </p:spPr>
        <p:txBody>
          <a:bodyPr>
            <a:normAutofit/>
          </a:bodyPr>
          <a:lstStyle>
            <a:lvl1pPr marL="0" indent="0" algn="l">
              <a:buNone/>
              <a:defRPr/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1"/>
            <a:r>
              <a:rPr lang="nl-NL" dirty="0"/>
              <a:t>Dit is een tekstpagina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542CDE-286E-2C47-876F-BFDC2DD9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5295"/>
            <a:ext cx="7886700" cy="604300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AB833E-8D82-9745-B07E-90699466C8F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3775" y="1728593"/>
            <a:ext cx="3818090" cy="2711884"/>
          </a:xfrm>
        </p:spPr>
        <p:txBody>
          <a:bodyPr>
            <a:normAutofit/>
          </a:bodyPr>
          <a:lstStyle>
            <a:lvl1pPr marL="0" indent="0" algn="l">
              <a:buNone/>
              <a:defRPr/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1"/>
            <a:r>
              <a:rPr lang="nl-NL" dirty="0"/>
              <a:t>Dit is een tekstpagina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CFF13E3-855D-D84F-A21C-774F3FFD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nl-NL" dirty="0"/>
              <a:t>Week van de Open Clubbijeenkomsten</a:t>
            </a:r>
          </a:p>
        </p:txBody>
      </p:sp>
    </p:spTree>
    <p:extLst>
      <p:ext uri="{BB962C8B-B14F-4D97-AF65-F5344CB8AC3E}">
        <p14:creationId xmlns:p14="http://schemas.microsoft.com/office/powerpoint/2010/main" val="132001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69038"/>
            <a:ext cx="7886700" cy="5653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Dit is een 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86393"/>
            <a:ext cx="7886700" cy="28463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4C82D1-F9BF-3A4E-84BF-CFEF3D6F977E}" type="datetime1">
              <a:rPr lang="nl-NL" smtClean="0"/>
              <a:t>08-02-2023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Week van de Open Clubbijeenkomsten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641B4B-5A4F-AE4E-8A0F-6E29251ABF90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B84004B8-4C33-6548-B337-AE6DD157834D}"/>
              </a:ext>
            </a:extLst>
          </p:cNvPr>
          <p:cNvCxnSpPr/>
          <p:nvPr userDrawn="1"/>
        </p:nvCxnSpPr>
        <p:spPr>
          <a:xfrm>
            <a:off x="628650" y="817287"/>
            <a:ext cx="78867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B670018-E05A-FD4C-9A56-D45BCA1DB69B}"/>
              </a:ext>
            </a:extLst>
          </p:cNvPr>
          <p:cNvCxnSpPr/>
          <p:nvPr userDrawn="1"/>
        </p:nvCxnSpPr>
        <p:spPr>
          <a:xfrm>
            <a:off x="628650" y="4681566"/>
            <a:ext cx="78867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818813-09B0-5D43-A8B2-4098BAC819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71950" y="70409"/>
            <a:ext cx="800100" cy="6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8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6" r:id="rId4"/>
    <p:sldLayoutId id="2147483662" r:id="rId5"/>
    <p:sldLayoutId id="2147483663" r:id="rId6"/>
    <p:sldLayoutId id="2147483664" r:id="rId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36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A66D96A9-2543-0D42-823A-597A8F09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 Rotary club (plaatsnaam)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8142C24-7320-534D-9F4F-7D2D3D3D8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28593"/>
            <a:ext cx="7886699" cy="2711884"/>
          </a:xfrm>
        </p:spPr>
        <p:txBody>
          <a:bodyPr/>
          <a:lstStyle/>
          <a:p>
            <a:pPr lvl="1"/>
            <a:r>
              <a:rPr lang="nl-NL" dirty="0"/>
              <a:t>Clubbijeenkomsten</a:t>
            </a:r>
          </a:p>
          <a:p>
            <a:pPr lvl="1"/>
            <a:r>
              <a:rPr lang="nl-NL" dirty="0"/>
              <a:t>Projecten</a:t>
            </a:r>
          </a:p>
          <a:p>
            <a:pPr lvl="1"/>
            <a:r>
              <a:rPr lang="nl-NL" dirty="0"/>
              <a:t>Leden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ED5E52-CA8F-9544-897A-B873EB74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8D6-45F8-384A-8961-82B874A4BD85}" type="datetime1">
              <a:rPr lang="nl-NL" smtClean="0"/>
              <a:t>08-02-2023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3861E0-4CA5-EA46-8879-FFB2DDF7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1B4B-5A4F-AE4E-8A0F-6E29251ABF90}" type="slidenum">
              <a:rPr lang="nl-NL" smtClean="0"/>
              <a:t>10</a:t>
            </a:fld>
            <a:endParaRPr lang="nl-NL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9255C06-DD56-2942-B4B7-35388158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nl-NL" dirty="0"/>
              <a:t>Week van de Open Clubbijeenkomsten</a:t>
            </a:r>
          </a:p>
        </p:txBody>
      </p:sp>
    </p:spTree>
    <p:extLst>
      <p:ext uri="{BB962C8B-B14F-4D97-AF65-F5344CB8AC3E}">
        <p14:creationId xmlns:p14="http://schemas.microsoft.com/office/powerpoint/2010/main" val="250520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58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A66D96A9-2543-0D42-823A-597A8F09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Spreker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8142C24-7320-534D-9F4F-7D2D3D3D8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28593"/>
            <a:ext cx="7886699" cy="2711884"/>
          </a:xfrm>
        </p:spPr>
        <p:txBody>
          <a:bodyPr/>
          <a:lstStyle/>
          <a:p>
            <a:pPr lvl="1"/>
            <a:r>
              <a:rPr lang="nl-NL"/>
              <a:t>Introductie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ED5E52-CA8F-9544-897A-B873EB74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8D6-45F8-384A-8961-82B874A4BD85}" type="datetime1">
              <a:rPr lang="nl-NL" smtClean="0"/>
              <a:t>08-02-2023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3861E0-4CA5-EA46-8879-FFB2DDF7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1B4B-5A4F-AE4E-8A0F-6E29251ABF90}" type="slidenum">
              <a:rPr lang="nl-NL" smtClean="0"/>
              <a:t>12</a:t>
            </a:fld>
            <a:endParaRPr lang="nl-NL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9255C06-DD56-2942-B4B7-35388158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nl-NL" dirty="0"/>
              <a:t>Week van de Open Clubbijeenkomsten</a:t>
            </a:r>
          </a:p>
        </p:txBody>
      </p:sp>
    </p:spTree>
    <p:extLst>
      <p:ext uri="{BB962C8B-B14F-4D97-AF65-F5344CB8AC3E}">
        <p14:creationId xmlns:p14="http://schemas.microsoft.com/office/powerpoint/2010/main" val="281697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30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17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A66D96A9-2543-0D42-823A-597A8F09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Open Clubbijeenkomst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8142C24-7320-534D-9F4F-7D2D3D3D8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8593"/>
            <a:ext cx="3819600" cy="27118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Welkom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Over Rotary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Lunch/diner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Spreker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Afsluiting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ED5E52-CA8F-9544-897A-B873EB74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8D6-45F8-384A-8961-82B874A4BD85}" type="datetime1">
              <a:rPr lang="nl-NL" smtClean="0"/>
              <a:t>08-02-2023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3861E0-4CA5-EA46-8879-FFB2DDF7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1B4B-5A4F-AE4E-8A0F-6E29251ABF90}" type="slidenum">
              <a:rPr lang="nl-NL" smtClean="0"/>
              <a:t>3</a:t>
            </a:fld>
            <a:endParaRPr lang="nl-NL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9255C06-DD56-2942-B4B7-35388158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nl-NL" dirty="0"/>
              <a:t>Week van de Open Clubbijeenkomsten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224A85-65DB-9245-8C56-35A27F9811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709" y="1728593"/>
            <a:ext cx="5023482" cy="20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4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A66D96A9-2543-0D42-823A-597A8F09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 Rotary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8142C24-7320-534D-9F4F-7D2D3D3D8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8593"/>
            <a:ext cx="3819600" cy="2711884"/>
          </a:xfrm>
        </p:spPr>
        <p:txBody>
          <a:bodyPr/>
          <a:lstStyle/>
          <a:p>
            <a:pPr lvl="1"/>
            <a:r>
              <a:rPr lang="nl-NL" dirty="0"/>
              <a:t>Internationale organisatie</a:t>
            </a:r>
          </a:p>
          <a:p>
            <a:pPr lvl="1"/>
            <a:r>
              <a:rPr lang="nl-NL" dirty="0"/>
              <a:t>1.400.000 leden</a:t>
            </a:r>
          </a:p>
          <a:p>
            <a:pPr lvl="1"/>
            <a:r>
              <a:rPr lang="nl-NL" dirty="0"/>
              <a:t>± 35.000 clubs</a:t>
            </a:r>
          </a:p>
          <a:p>
            <a:pPr lvl="1"/>
            <a:r>
              <a:rPr lang="nl-NL" dirty="0"/>
              <a:t>Projecten lokaal en wereldwijd</a:t>
            </a:r>
          </a:p>
          <a:p>
            <a:pPr lvl="1"/>
            <a:r>
              <a:rPr lang="nl-NL" dirty="0"/>
              <a:t>Verrijkt je leven</a:t>
            </a:r>
          </a:p>
          <a:p>
            <a:pPr lvl="1"/>
            <a:r>
              <a:rPr lang="nl-NL" dirty="0"/>
              <a:t>Actief</a:t>
            </a:r>
          </a:p>
          <a:p>
            <a:pPr lvl="1"/>
            <a:r>
              <a:rPr lang="nl-NL" dirty="0"/>
              <a:t>Vriendschap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ED5E52-CA8F-9544-897A-B873EB74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8D6-45F8-384A-8961-82B874A4BD85}" type="datetime1">
              <a:rPr lang="nl-NL" smtClean="0"/>
              <a:t>08-02-2023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3861E0-4CA5-EA46-8879-FFB2DDF7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1B4B-5A4F-AE4E-8A0F-6E29251ABF90}" type="slidenum">
              <a:rPr lang="nl-NL" smtClean="0"/>
              <a:t>4</a:t>
            </a:fld>
            <a:endParaRPr lang="nl-NL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9255C06-DD56-2942-B4B7-35388158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nl-NL" dirty="0"/>
              <a:t>Week van de Open Clubbijeenkomsten</a:t>
            </a:r>
          </a:p>
        </p:txBody>
      </p:sp>
      <p:pic>
        <p:nvPicPr>
          <p:cNvPr id="9" name="Afbeelding 8" descr="Afbeelding met kaart&#10;&#10;Automatisch gegenereerde beschrijving">
            <a:extLst>
              <a:ext uri="{FF2B5EF4-FFF2-40B4-BE49-F238E27FC236}">
                <a16:creationId xmlns:a16="http://schemas.microsoft.com/office/drawing/2014/main" id="{8A0DBDDE-14D0-6843-BFE1-C6E78E79CD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889" y="1005295"/>
            <a:ext cx="3223459" cy="353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6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A66D96A9-2543-0D42-823A-597A8F09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Rotary in Nederland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8142C24-7320-534D-9F4F-7D2D3D3D8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8593"/>
            <a:ext cx="3819600" cy="2711884"/>
          </a:xfrm>
        </p:spPr>
        <p:txBody>
          <a:bodyPr/>
          <a:lstStyle/>
          <a:p>
            <a:pPr lvl="1"/>
            <a:r>
              <a:rPr lang="nl-NL" dirty="0"/>
              <a:t>7 districten</a:t>
            </a:r>
          </a:p>
          <a:p>
            <a:pPr lvl="1"/>
            <a:r>
              <a:rPr lang="nl-NL" dirty="0"/>
              <a:t>± 500 clubs</a:t>
            </a:r>
          </a:p>
          <a:p>
            <a:pPr lvl="1"/>
            <a:r>
              <a:rPr lang="nl-NL" dirty="0"/>
              <a:t>± 16.000 leden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ED5E52-CA8F-9544-897A-B873EB74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8D6-45F8-384A-8961-82B874A4BD85}" type="datetime1">
              <a:rPr lang="nl-NL" smtClean="0"/>
              <a:t>08-02-2023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3861E0-4CA5-EA46-8879-FFB2DDF7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1B4B-5A4F-AE4E-8A0F-6E29251ABF90}" type="slidenum">
              <a:rPr lang="nl-NL" smtClean="0"/>
              <a:t>5</a:t>
            </a:fld>
            <a:endParaRPr lang="nl-NL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9255C06-DD56-2942-B4B7-35388158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nl-NL" dirty="0"/>
              <a:t>Week van de Open Clubbijeenkomsten</a:t>
            </a:r>
          </a:p>
        </p:txBody>
      </p:sp>
      <p:pic>
        <p:nvPicPr>
          <p:cNvPr id="8" name="Afbeelding 7" descr="Afbeelding met kaart&#10;&#10;Automatisch gegenereerde beschrijving">
            <a:extLst>
              <a:ext uri="{FF2B5EF4-FFF2-40B4-BE49-F238E27FC236}">
                <a16:creationId xmlns:a16="http://schemas.microsoft.com/office/drawing/2014/main" id="{B40EC412-20B4-9B41-B3C0-D96949CBA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099" y="858679"/>
            <a:ext cx="3277959" cy="377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5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A66D96A9-2543-0D42-823A-597A8F09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Rotary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8142C24-7320-534D-9F4F-7D2D3D3D8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8593"/>
            <a:ext cx="3819600" cy="2711884"/>
          </a:xfrm>
        </p:spPr>
        <p:txBody>
          <a:bodyPr/>
          <a:lstStyle/>
          <a:p>
            <a:pPr lvl="1"/>
            <a:r>
              <a:rPr lang="nl-NL" dirty="0"/>
              <a:t>‘Service </a:t>
            </a:r>
            <a:r>
              <a:rPr lang="nl-NL" dirty="0" err="1"/>
              <a:t>above</a:t>
            </a:r>
            <a:r>
              <a:rPr lang="nl-NL" dirty="0"/>
              <a:t> </a:t>
            </a:r>
            <a:r>
              <a:rPr lang="nl-NL" dirty="0" err="1"/>
              <a:t>Self</a:t>
            </a:r>
            <a:r>
              <a:rPr lang="nl-NL" dirty="0"/>
              <a:t>’</a:t>
            </a:r>
          </a:p>
          <a:p>
            <a:pPr lvl="1"/>
            <a:r>
              <a:rPr lang="nl-NL" dirty="0"/>
              <a:t>People of Action</a:t>
            </a:r>
          </a:p>
          <a:p>
            <a:pPr lvl="1"/>
            <a:r>
              <a:rPr lang="nl-NL" dirty="0"/>
              <a:t>Fundraisingprojecten</a:t>
            </a:r>
          </a:p>
          <a:p>
            <a:pPr lvl="1"/>
            <a:r>
              <a:rPr lang="nl-NL" dirty="0"/>
              <a:t>Vakkennis ter beschikking stellen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ED5E52-CA8F-9544-897A-B873EB74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8D6-45F8-384A-8961-82B874A4BD85}" type="datetime1">
              <a:rPr lang="nl-NL" smtClean="0"/>
              <a:t>08-02-2023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3861E0-4CA5-EA46-8879-FFB2DDF7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1B4B-5A4F-AE4E-8A0F-6E29251ABF90}" type="slidenum">
              <a:rPr lang="nl-NL" smtClean="0"/>
              <a:t>6</a:t>
            </a:fld>
            <a:endParaRPr lang="nl-NL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9255C06-DD56-2942-B4B7-35388158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nl-NL" dirty="0"/>
              <a:t>Week van de Open Clubbijeenkomsten</a:t>
            </a:r>
          </a:p>
        </p:txBody>
      </p:sp>
      <p:pic>
        <p:nvPicPr>
          <p:cNvPr id="9" name="Afbeelding 8" descr="Afbeelding met buiten, persoon, sport, groep&#10;&#10;Automatisch gegenereerde beschrijving">
            <a:extLst>
              <a:ext uri="{FF2B5EF4-FFF2-40B4-BE49-F238E27FC236}">
                <a16:creationId xmlns:a16="http://schemas.microsoft.com/office/drawing/2014/main" id="{E1B7BFAD-9A58-A341-9F57-60561CC77D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800" y="1426321"/>
            <a:ext cx="3956548" cy="27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6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A66D96A9-2543-0D42-823A-597A8F09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Missie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8142C24-7320-534D-9F4F-7D2D3D3D8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8593"/>
            <a:ext cx="3819600" cy="2711884"/>
          </a:xfrm>
        </p:spPr>
        <p:txBody>
          <a:bodyPr/>
          <a:lstStyle/>
          <a:p>
            <a:pPr lvl="1"/>
            <a:r>
              <a:rPr lang="nl-NL" dirty="0"/>
              <a:t>Rotary biedt diensten aan anderen, bevordert integriteit en begrip voor elkaar in de wereld, bevordert goodwill en vrede door de samenwerking van zakelijke, professionele en maatschappelijke leiders. 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ED5E52-CA8F-9544-897A-B873EB74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8D6-45F8-384A-8961-82B874A4BD85}" type="datetime1">
              <a:rPr lang="nl-NL" smtClean="0"/>
              <a:t>08-02-2023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3861E0-4CA5-EA46-8879-FFB2DDF7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1B4B-5A4F-AE4E-8A0F-6E29251ABF90}" type="slidenum">
              <a:rPr lang="nl-NL" smtClean="0"/>
              <a:t>7</a:t>
            </a:fld>
            <a:endParaRPr lang="nl-NL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9255C06-DD56-2942-B4B7-35388158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nl-NL" dirty="0"/>
              <a:t>Week van de Open Clubbijeenkomsten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B481A45-FDA8-B8BD-2169-A5D96ADF4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716" y="1609595"/>
            <a:ext cx="3040634" cy="134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5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ED5E52-CA8F-9544-897A-B873EB74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8D6-45F8-384A-8961-82B874A4BD85}" type="datetime1">
              <a:rPr lang="nl-NL" smtClean="0"/>
              <a:t>08-02-2023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3861E0-4CA5-EA46-8879-FFB2DDF7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1B4B-5A4F-AE4E-8A0F-6E29251ABF90}" type="slidenum">
              <a:rPr lang="nl-NL" smtClean="0"/>
              <a:t>8</a:t>
            </a:fld>
            <a:endParaRPr lang="nl-NL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9255C06-DD56-2942-B4B7-35388158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nl-NL" dirty="0"/>
              <a:t>Week van de Open Clubbijeenkomsten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EF93B3F-C5A0-2984-A160-3A14BEF134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063128"/>
            <a:ext cx="3664130" cy="914400"/>
          </a:xfrm>
          <a:prstGeom prst="rect">
            <a:avLst/>
          </a:prstGeom>
        </p:spPr>
      </p:pic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530F2505-9EA0-0985-3E2C-FC51AC0E98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653" y="949596"/>
            <a:ext cx="2967402" cy="3540154"/>
          </a:xfrm>
          <a:prstGeom prst="rect">
            <a:avLst/>
          </a:prstGeom>
        </p:spPr>
      </p:pic>
      <p:pic>
        <p:nvPicPr>
          <p:cNvPr id="8" name="Afbeelding 7" descr="Afbeelding met tekst, gereedschap&#10;&#10;Automatisch gegenereerde beschrijving">
            <a:extLst>
              <a:ext uri="{FF2B5EF4-FFF2-40B4-BE49-F238E27FC236}">
                <a16:creationId xmlns:a16="http://schemas.microsoft.com/office/drawing/2014/main" id="{A0C03A39-C483-7E08-23B6-0CEE3A139B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18528">
            <a:off x="6474495" y="2896259"/>
            <a:ext cx="2996082" cy="701210"/>
          </a:xfrm>
          <a:prstGeom prst="rect">
            <a:avLst/>
          </a:prstGeom>
        </p:spPr>
      </p:pic>
      <p:sp>
        <p:nvSpPr>
          <p:cNvPr id="9" name="Tijdelijke aanduiding voor inhoud 11">
            <a:extLst>
              <a:ext uri="{FF2B5EF4-FFF2-40B4-BE49-F238E27FC236}">
                <a16:creationId xmlns:a16="http://schemas.microsoft.com/office/drawing/2014/main" id="{77453212-8183-F119-821F-A4885CC1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40527"/>
            <a:ext cx="3819600" cy="2099949"/>
          </a:xfrm>
        </p:spPr>
        <p:txBody>
          <a:bodyPr>
            <a:normAutofit lnSpcReduction="10000"/>
          </a:bodyPr>
          <a:lstStyle/>
          <a:p>
            <a:pPr lvl="1"/>
            <a:r>
              <a:rPr lang="nl-NL" dirty="0"/>
              <a:t>In 1923 in Amsterdam eerste club in Nederland, gevolgd door Utrecht</a:t>
            </a:r>
          </a:p>
          <a:p>
            <a:pPr lvl="1"/>
            <a:r>
              <a:rPr lang="nl-NL" dirty="0"/>
              <a:t>100 jaar Rotary Estafette</a:t>
            </a:r>
          </a:p>
          <a:p>
            <a:pPr lvl="1"/>
            <a:r>
              <a:rPr lang="nl-NL" dirty="0"/>
              <a:t>5.000 km / 500 clubs</a:t>
            </a:r>
          </a:p>
          <a:p>
            <a:pPr lvl="1"/>
            <a:r>
              <a:rPr lang="nl-NL" dirty="0"/>
              <a:t>7 districten – 7 focusgebieden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447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ED5E52-CA8F-9544-897A-B873EB74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8D6-45F8-384A-8961-82B874A4BD85}" type="datetime1">
              <a:rPr lang="nl-NL" smtClean="0"/>
              <a:t>08-02-2023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3861E0-4CA5-EA46-8879-FFB2DDF7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1B4B-5A4F-AE4E-8A0F-6E29251ABF90}" type="slidenum">
              <a:rPr lang="nl-NL" smtClean="0"/>
              <a:t>9</a:t>
            </a:fld>
            <a:endParaRPr lang="nl-NL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9255C06-DD56-2942-B4B7-35388158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nl-NL" dirty="0"/>
              <a:t>Week van de Open Clubbijeenkomsten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F017144-4389-6744-85DD-CECADDECA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886865"/>
            <a:ext cx="5723164" cy="37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666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pen Club Rotary">
      <a:dk1>
        <a:srgbClr val="000000"/>
      </a:dk1>
      <a:lt1>
        <a:srgbClr val="FFFFFF"/>
      </a:lt1>
      <a:dk2>
        <a:srgbClr val="000003"/>
      </a:dk2>
      <a:lt2>
        <a:srgbClr val="FFFFFF"/>
      </a:lt2>
      <a:accent1>
        <a:srgbClr val="1D427E"/>
      </a:accent1>
      <a:accent2>
        <a:srgbClr val="0072AE"/>
      </a:accent2>
      <a:accent3>
        <a:srgbClr val="A5A5A5"/>
      </a:accent3>
      <a:accent4>
        <a:srgbClr val="FFC000"/>
      </a:accent4>
      <a:accent5>
        <a:srgbClr val="FFFFFF"/>
      </a:accent5>
      <a:accent6>
        <a:srgbClr val="FFFFFF"/>
      </a:accent6>
      <a:hlink>
        <a:srgbClr val="00A3DA"/>
      </a:hlink>
      <a:folHlink>
        <a:srgbClr val="FFFFFF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187</Words>
  <Application>Microsoft Macintosh PowerPoint</Application>
  <PresentationFormat>Diavoorstelling (16:9)</PresentationFormat>
  <Paragraphs>62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Kantoorthema</vt:lpstr>
      <vt:lpstr>PowerPoint-presentatie</vt:lpstr>
      <vt:lpstr>PowerPoint-presentatie</vt:lpstr>
      <vt:lpstr>Programma Open Clubbijeenkomst</vt:lpstr>
      <vt:lpstr>Over Rotary</vt:lpstr>
      <vt:lpstr>Rotary in Nederland</vt:lpstr>
      <vt:lpstr>Doel Rotary</vt:lpstr>
      <vt:lpstr>Missie</vt:lpstr>
      <vt:lpstr>PowerPoint-presentatie</vt:lpstr>
      <vt:lpstr>PowerPoint-presentatie</vt:lpstr>
      <vt:lpstr>Over Rotary club (plaatsnaam)</vt:lpstr>
      <vt:lpstr>PowerPoint-presentatie</vt:lpstr>
      <vt:lpstr>Spreker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Koen Lichtenberg</dc:creator>
  <cp:lastModifiedBy>Rene Spijker</cp:lastModifiedBy>
  <cp:revision>20</cp:revision>
  <dcterms:created xsi:type="dcterms:W3CDTF">2022-02-01T10:52:23Z</dcterms:created>
  <dcterms:modified xsi:type="dcterms:W3CDTF">2023-02-08T07:23:41Z</dcterms:modified>
</cp:coreProperties>
</file>