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2" r:id="rId2"/>
    <p:sldMasterId id="2147483664" r:id="rId3"/>
    <p:sldMasterId id="2147483666" r:id="rId4"/>
  </p:sldMasterIdLst>
  <p:notesMasterIdLst>
    <p:notesMasterId r:id="rId10"/>
  </p:notesMasterIdLst>
  <p:sldIdLst>
    <p:sldId id="275" r:id="rId5"/>
    <p:sldId id="271" r:id="rId6"/>
    <p:sldId id="272" r:id="rId7"/>
    <p:sldId id="273" r:id="rId8"/>
    <p:sldId id="274" r:id="rId9"/>
  </p:sldIdLst>
  <p:sldSz cx="10691813" cy="89995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4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70"/>
    <p:restoredTop sz="94658"/>
  </p:normalViewPr>
  <p:slideViewPr>
    <p:cSldViewPr snapToGrid="0">
      <p:cViewPr varScale="1">
        <p:scale>
          <a:sx n="91" d="100"/>
          <a:sy n="91" d="100"/>
        </p:scale>
        <p:origin x="100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8E495C-3EB3-DB4D-9B5D-B9E0DE0536AF}" type="datetimeFigureOut">
              <a:rPr lang="nl-NL" smtClean="0"/>
              <a:t>17-01-2025</a:t>
            </a:fld>
            <a:endParaRPr lang="nl-NL"/>
          </a:p>
        </p:txBody>
      </p:sp>
      <p:sp>
        <p:nvSpPr>
          <p:cNvPr id="4" name="Tijdelijke aanduiding voor dia-afbeelding 3"/>
          <p:cNvSpPr>
            <a:spLocks noGrp="1" noRot="1" noChangeAspect="1"/>
          </p:cNvSpPr>
          <p:nvPr>
            <p:ph type="sldImg" idx="2"/>
          </p:nvPr>
        </p:nvSpPr>
        <p:spPr>
          <a:xfrm>
            <a:off x="1595438" y="1143000"/>
            <a:ext cx="3667125"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C72C34-B805-D449-92DB-751B814E5F8C}" type="slidenum">
              <a:rPr lang="nl-NL" smtClean="0"/>
              <a:t>‹nr.›</a:t>
            </a:fld>
            <a:endParaRPr lang="nl-NL"/>
          </a:p>
        </p:txBody>
      </p:sp>
    </p:spTree>
    <p:extLst>
      <p:ext uri="{BB962C8B-B14F-4D97-AF65-F5344CB8AC3E}">
        <p14:creationId xmlns:p14="http://schemas.microsoft.com/office/powerpoint/2010/main" val="2659143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3" name="Tijdelijke aanduiding voor titel 8">
            <a:extLst>
              <a:ext uri="{FF2B5EF4-FFF2-40B4-BE49-F238E27FC236}">
                <a16:creationId xmlns:a16="http://schemas.microsoft.com/office/drawing/2014/main" id="{184347AD-F7B6-8ABB-AC22-7F71B90604FA}"/>
              </a:ext>
            </a:extLst>
          </p:cNvPr>
          <p:cNvSpPr>
            <a:spLocks noGrp="1"/>
          </p:cNvSpPr>
          <p:nvPr>
            <p:ph type="title"/>
          </p:nvPr>
        </p:nvSpPr>
        <p:spPr>
          <a:xfrm>
            <a:off x="796836" y="2704011"/>
            <a:ext cx="9332852" cy="3284614"/>
          </a:xfrm>
          <a:prstGeom prst="rect">
            <a:avLst/>
          </a:prstGeom>
        </p:spPr>
        <p:txBody>
          <a:bodyPr vert="horz" lIns="91440" tIns="45720" rIns="91440" bIns="45720" rtlCol="0" anchor="b">
            <a:normAutofit/>
          </a:bodyPr>
          <a:lstStyle/>
          <a:p>
            <a:r>
              <a:rPr lang="nl-NL" dirty="0"/>
              <a:t>Klik om stijl te bewerken</a:t>
            </a:r>
          </a:p>
        </p:txBody>
      </p:sp>
      <p:sp>
        <p:nvSpPr>
          <p:cNvPr id="15" name="Tijdelijke aanduiding voor tekst 14">
            <a:extLst>
              <a:ext uri="{FF2B5EF4-FFF2-40B4-BE49-F238E27FC236}">
                <a16:creationId xmlns:a16="http://schemas.microsoft.com/office/drawing/2014/main" id="{6C39BB93-3CDC-D466-FD12-514D233D2CF2}"/>
              </a:ext>
            </a:extLst>
          </p:cNvPr>
          <p:cNvSpPr>
            <a:spLocks noGrp="1"/>
          </p:cNvSpPr>
          <p:nvPr>
            <p:ph idx="1"/>
          </p:nvPr>
        </p:nvSpPr>
        <p:spPr>
          <a:xfrm>
            <a:off x="796836" y="7413443"/>
            <a:ext cx="6622867" cy="920660"/>
          </a:xfrm>
          <a:prstGeom prst="rect">
            <a:avLst/>
          </a:prstGeom>
        </p:spPr>
        <p:txBody>
          <a:bodyPr vert="horz" lIns="91440" tIns="45720" rIns="91440" bIns="45720" rtlCol="0">
            <a:normAutofit/>
          </a:bodyPr>
          <a:lstStyle>
            <a:lvl1pPr>
              <a:lnSpc>
                <a:spcPts val="3400"/>
              </a:lnSpc>
              <a:defRPr/>
            </a:lvl1pPr>
          </a:lstStyle>
          <a:p>
            <a:pPr lvl="0"/>
            <a:r>
              <a:rPr lang="nl-NL" dirty="0"/>
              <a:t>Klikken om de tekststijl van het model te bewerken</a:t>
            </a:r>
          </a:p>
        </p:txBody>
      </p:sp>
    </p:spTree>
    <p:extLst>
      <p:ext uri="{BB962C8B-B14F-4D97-AF65-F5344CB8AC3E}">
        <p14:creationId xmlns:p14="http://schemas.microsoft.com/office/powerpoint/2010/main" val="338278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3" name="Tijdelijke aanduiding voor titel 8">
            <a:extLst>
              <a:ext uri="{FF2B5EF4-FFF2-40B4-BE49-F238E27FC236}">
                <a16:creationId xmlns:a16="http://schemas.microsoft.com/office/drawing/2014/main" id="{184347AD-F7B6-8ABB-AC22-7F71B90604FA}"/>
              </a:ext>
            </a:extLst>
          </p:cNvPr>
          <p:cNvSpPr>
            <a:spLocks noGrp="1"/>
          </p:cNvSpPr>
          <p:nvPr>
            <p:ph type="title"/>
          </p:nvPr>
        </p:nvSpPr>
        <p:spPr>
          <a:xfrm>
            <a:off x="796836" y="2704011"/>
            <a:ext cx="9332852" cy="3284614"/>
          </a:xfrm>
          <a:prstGeom prst="rect">
            <a:avLst/>
          </a:prstGeom>
        </p:spPr>
        <p:txBody>
          <a:bodyPr vert="horz" lIns="91440" tIns="45720" rIns="91440" bIns="45720" rtlCol="0" anchor="b">
            <a:normAutofit/>
          </a:bodyPr>
          <a:lstStyle/>
          <a:p>
            <a:r>
              <a:rPr lang="nl-NL" dirty="0"/>
              <a:t>Klik om stijl te bewerken</a:t>
            </a:r>
          </a:p>
        </p:txBody>
      </p:sp>
      <p:sp>
        <p:nvSpPr>
          <p:cNvPr id="2" name="Tijdelijke aanduiding voor tekst 14">
            <a:extLst>
              <a:ext uri="{FF2B5EF4-FFF2-40B4-BE49-F238E27FC236}">
                <a16:creationId xmlns:a16="http://schemas.microsoft.com/office/drawing/2014/main" id="{21C51140-0C88-9C83-BD21-E7A501FFA4B7}"/>
              </a:ext>
            </a:extLst>
          </p:cNvPr>
          <p:cNvSpPr>
            <a:spLocks noGrp="1"/>
          </p:cNvSpPr>
          <p:nvPr>
            <p:ph idx="1"/>
          </p:nvPr>
        </p:nvSpPr>
        <p:spPr>
          <a:xfrm>
            <a:off x="796836" y="7413443"/>
            <a:ext cx="6622867" cy="920660"/>
          </a:xfrm>
          <a:prstGeom prst="rect">
            <a:avLst/>
          </a:prstGeom>
        </p:spPr>
        <p:txBody>
          <a:bodyPr vert="horz" lIns="91440" tIns="45720" rIns="91440" bIns="45720" rtlCol="0">
            <a:normAutofit/>
          </a:bodyPr>
          <a:lstStyle>
            <a:lvl1pPr>
              <a:lnSpc>
                <a:spcPts val="3400"/>
              </a:lnSpc>
              <a:defRPr/>
            </a:lvl1pPr>
          </a:lstStyle>
          <a:p>
            <a:pPr lvl="0"/>
            <a:r>
              <a:rPr lang="nl-NL" dirty="0"/>
              <a:t>Klikken om de tekststijl van het model te bewerken</a:t>
            </a:r>
          </a:p>
        </p:txBody>
      </p:sp>
    </p:spTree>
    <p:extLst>
      <p:ext uri="{BB962C8B-B14F-4D97-AF65-F5344CB8AC3E}">
        <p14:creationId xmlns:p14="http://schemas.microsoft.com/office/powerpoint/2010/main" val="238772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7D1E71B6-A8D7-E389-3FA2-DA4E447267A9}"/>
              </a:ext>
            </a:extLst>
          </p:cNvPr>
          <p:cNvSpPr/>
          <p:nvPr userDrawn="1"/>
        </p:nvSpPr>
        <p:spPr>
          <a:xfrm>
            <a:off x="0" y="1436914"/>
            <a:ext cx="10691813" cy="5682343"/>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afbeelding 2">
            <a:extLst>
              <a:ext uri="{FF2B5EF4-FFF2-40B4-BE49-F238E27FC236}">
                <a16:creationId xmlns:a16="http://schemas.microsoft.com/office/drawing/2014/main" id="{B89FCF85-2F82-DBDA-7B34-9F8D06D69C58}"/>
              </a:ext>
            </a:extLst>
          </p:cNvPr>
          <p:cNvSpPr>
            <a:spLocks noGrp="1"/>
          </p:cNvSpPr>
          <p:nvPr>
            <p:ph type="pic" sz="quarter" idx="10"/>
          </p:nvPr>
        </p:nvSpPr>
        <p:spPr>
          <a:xfrm>
            <a:off x="1" y="1436914"/>
            <a:ext cx="10691812" cy="5682343"/>
          </a:xfrm>
        </p:spPr>
        <p:txBody>
          <a:bodyPr/>
          <a:lstStyle/>
          <a:p>
            <a:endParaRPr lang="nl-NL" dirty="0"/>
          </a:p>
        </p:txBody>
      </p:sp>
      <p:sp>
        <p:nvSpPr>
          <p:cNvPr id="13" name="Tijdelijke aanduiding voor titel 8">
            <a:extLst>
              <a:ext uri="{FF2B5EF4-FFF2-40B4-BE49-F238E27FC236}">
                <a16:creationId xmlns:a16="http://schemas.microsoft.com/office/drawing/2014/main" id="{184347AD-F7B6-8ABB-AC22-7F71B90604FA}"/>
              </a:ext>
            </a:extLst>
          </p:cNvPr>
          <p:cNvSpPr>
            <a:spLocks noGrp="1"/>
          </p:cNvSpPr>
          <p:nvPr>
            <p:ph type="title"/>
          </p:nvPr>
        </p:nvSpPr>
        <p:spPr>
          <a:xfrm>
            <a:off x="796836" y="4499769"/>
            <a:ext cx="9332852" cy="1488856"/>
          </a:xfrm>
          <a:prstGeom prst="rect">
            <a:avLst/>
          </a:prstGeom>
        </p:spPr>
        <p:txBody>
          <a:bodyPr vert="horz" lIns="91440" tIns="45720" rIns="91440" bIns="45720" rtlCol="0" anchor="b">
            <a:normAutofit/>
          </a:bodyPr>
          <a:lstStyle/>
          <a:p>
            <a:r>
              <a:rPr lang="nl-NL" dirty="0"/>
              <a:t>Klik om stijl te bewerken</a:t>
            </a:r>
          </a:p>
        </p:txBody>
      </p:sp>
      <p:sp>
        <p:nvSpPr>
          <p:cNvPr id="5" name="Tijdelijke aanduiding voor tekst 14">
            <a:extLst>
              <a:ext uri="{FF2B5EF4-FFF2-40B4-BE49-F238E27FC236}">
                <a16:creationId xmlns:a16="http://schemas.microsoft.com/office/drawing/2014/main" id="{012F724A-8887-852A-2C97-BC401732718A}"/>
              </a:ext>
            </a:extLst>
          </p:cNvPr>
          <p:cNvSpPr>
            <a:spLocks noGrp="1"/>
          </p:cNvSpPr>
          <p:nvPr>
            <p:ph idx="1"/>
          </p:nvPr>
        </p:nvSpPr>
        <p:spPr>
          <a:xfrm>
            <a:off x="796836" y="7413443"/>
            <a:ext cx="6622867" cy="920660"/>
          </a:xfrm>
          <a:prstGeom prst="rect">
            <a:avLst/>
          </a:prstGeom>
        </p:spPr>
        <p:txBody>
          <a:bodyPr vert="horz" lIns="91440" tIns="45720" rIns="91440" bIns="45720" rtlCol="0">
            <a:normAutofit/>
          </a:bodyPr>
          <a:lstStyle>
            <a:lvl1pPr>
              <a:lnSpc>
                <a:spcPts val="3400"/>
              </a:lnSpc>
              <a:defRPr/>
            </a:lvl1pPr>
          </a:lstStyle>
          <a:p>
            <a:pPr lvl="0"/>
            <a:r>
              <a:rPr lang="nl-NL" dirty="0"/>
              <a:t>Klikken om de tekststijl van het model te bewerken</a:t>
            </a:r>
          </a:p>
        </p:txBody>
      </p:sp>
    </p:spTree>
    <p:extLst>
      <p:ext uri="{BB962C8B-B14F-4D97-AF65-F5344CB8AC3E}">
        <p14:creationId xmlns:p14="http://schemas.microsoft.com/office/powerpoint/2010/main" val="18954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Afbeelding 16" descr="Afbeelding met kleding, person, vrouw, persoon&#10;&#10;Automatisch gegenereerde beschrijving">
            <a:extLst>
              <a:ext uri="{FF2B5EF4-FFF2-40B4-BE49-F238E27FC236}">
                <a16:creationId xmlns:a16="http://schemas.microsoft.com/office/drawing/2014/main" id="{C3FA6729-71D8-375D-84A2-382179AB180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555" y="3969"/>
            <a:ext cx="10686257" cy="8996278"/>
          </a:xfrm>
          <a:prstGeom prst="rect">
            <a:avLst/>
          </a:prstGeom>
        </p:spPr>
      </p:pic>
      <p:sp>
        <p:nvSpPr>
          <p:cNvPr id="10" name="Tijdelijke aanduiding voor titel 8">
            <a:extLst>
              <a:ext uri="{FF2B5EF4-FFF2-40B4-BE49-F238E27FC236}">
                <a16:creationId xmlns:a16="http://schemas.microsoft.com/office/drawing/2014/main" id="{03E5DF13-9E14-7401-FF4F-E09C1C14565B}"/>
              </a:ext>
            </a:extLst>
          </p:cNvPr>
          <p:cNvSpPr>
            <a:spLocks noGrp="1"/>
          </p:cNvSpPr>
          <p:nvPr>
            <p:ph type="title"/>
          </p:nvPr>
        </p:nvSpPr>
        <p:spPr>
          <a:xfrm>
            <a:off x="796836" y="2704011"/>
            <a:ext cx="9332852" cy="3284614"/>
          </a:xfrm>
          <a:prstGeom prst="rect">
            <a:avLst/>
          </a:prstGeom>
        </p:spPr>
        <p:txBody>
          <a:bodyPr vert="horz" lIns="91440" tIns="45720" rIns="91440" bIns="45720" rtlCol="0" anchor="b">
            <a:normAutofit/>
          </a:bodyPr>
          <a:lstStyle/>
          <a:p>
            <a:r>
              <a:rPr lang="nl-NL" dirty="0"/>
              <a:t>Klik om stijl te bewerken</a:t>
            </a:r>
          </a:p>
        </p:txBody>
      </p:sp>
      <p:sp>
        <p:nvSpPr>
          <p:cNvPr id="15" name="Tijdelijke aanduiding voor tekst 14">
            <a:extLst>
              <a:ext uri="{FF2B5EF4-FFF2-40B4-BE49-F238E27FC236}">
                <a16:creationId xmlns:a16="http://schemas.microsoft.com/office/drawing/2014/main" id="{A02A1359-941B-2137-0EFE-5374385E14F4}"/>
              </a:ext>
            </a:extLst>
          </p:cNvPr>
          <p:cNvSpPr>
            <a:spLocks noGrp="1"/>
          </p:cNvSpPr>
          <p:nvPr>
            <p:ph type="body" idx="1"/>
          </p:nvPr>
        </p:nvSpPr>
        <p:spPr>
          <a:xfrm>
            <a:off x="796836" y="7413443"/>
            <a:ext cx="6466113" cy="920660"/>
          </a:xfrm>
          <a:prstGeom prst="rect">
            <a:avLst/>
          </a:prstGeom>
        </p:spPr>
        <p:txBody>
          <a:bodyPr vert="horz" lIns="91440" tIns="45720" rIns="91440" bIns="45720" rtlCol="0" anchor="ctr">
            <a:normAutofit/>
          </a:bodyPr>
          <a:lstStyle/>
          <a:p>
            <a:pPr lvl="0"/>
            <a:r>
              <a:rPr lang="nl-NL" dirty="0"/>
              <a:t>Klikken om de tekststijl van het model te bewerken</a:t>
            </a:r>
          </a:p>
        </p:txBody>
      </p:sp>
    </p:spTree>
    <p:extLst>
      <p:ext uri="{BB962C8B-B14F-4D97-AF65-F5344CB8AC3E}">
        <p14:creationId xmlns:p14="http://schemas.microsoft.com/office/powerpoint/2010/main" val="2653668905"/>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1069208" rtl="0" eaLnBrk="1" latinLnBrk="0" hangingPunct="1">
        <a:lnSpc>
          <a:spcPct val="90000"/>
        </a:lnSpc>
        <a:spcBef>
          <a:spcPct val="0"/>
        </a:spcBef>
        <a:buNone/>
        <a:defRPr sz="4800" b="1"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p:titleStyle>
    <p:bodyStyle>
      <a:lvl1pPr marL="0" indent="0" algn="l" defTabSz="1069208" rtl="0" eaLnBrk="1" latinLnBrk="0" hangingPunct="1">
        <a:lnSpc>
          <a:spcPct val="90000"/>
        </a:lnSpc>
        <a:spcBef>
          <a:spcPts val="1169"/>
        </a:spcBef>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1pPr>
      <a:lvl2pPr marL="534604"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2pPr>
      <a:lvl3pPr marL="1069208"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3pPr>
      <a:lvl4pPr marL="1603812"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4pPr>
      <a:lvl5pPr marL="2138416"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5pPr>
      <a:lvl6pPr marL="2940322"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6pPr>
      <a:lvl7pPr marL="3474926"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7pPr>
      <a:lvl8pPr marL="4009530"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8pPr>
      <a:lvl9pPr marL="454413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9pPr>
    </p:bodyStyle>
    <p:otherStyle>
      <a:defPPr>
        <a:defRPr lang="en-US"/>
      </a:defPPr>
      <a:lvl1pPr marL="0" algn="l" defTabSz="1069208" rtl="0" eaLnBrk="1" latinLnBrk="0" hangingPunct="1">
        <a:defRPr sz="2105" kern="1200">
          <a:solidFill>
            <a:schemeClr val="tx1"/>
          </a:solidFill>
          <a:latin typeface="+mn-lt"/>
          <a:ea typeface="+mn-ea"/>
          <a:cs typeface="+mn-cs"/>
        </a:defRPr>
      </a:lvl1pPr>
      <a:lvl2pPr marL="534604" algn="l" defTabSz="1069208" rtl="0" eaLnBrk="1" latinLnBrk="0" hangingPunct="1">
        <a:defRPr sz="2105" kern="1200">
          <a:solidFill>
            <a:schemeClr val="tx1"/>
          </a:solidFill>
          <a:latin typeface="+mn-lt"/>
          <a:ea typeface="+mn-ea"/>
          <a:cs typeface="+mn-cs"/>
        </a:defRPr>
      </a:lvl2pPr>
      <a:lvl3pPr marL="1069208" algn="l" defTabSz="1069208" rtl="0" eaLnBrk="1" latinLnBrk="0" hangingPunct="1">
        <a:defRPr sz="2105" kern="1200">
          <a:solidFill>
            <a:schemeClr val="tx1"/>
          </a:solidFill>
          <a:latin typeface="+mn-lt"/>
          <a:ea typeface="+mn-ea"/>
          <a:cs typeface="+mn-cs"/>
        </a:defRPr>
      </a:lvl3pPr>
      <a:lvl4pPr marL="1603812" algn="l" defTabSz="1069208" rtl="0" eaLnBrk="1" latinLnBrk="0" hangingPunct="1">
        <a:defRPr sz="2105" kern="1200">
          <a:solidFill>
            <a:schemeClr val="tx1"/>
          </a:solidFill>
          <a:latin typeface="+mn-lt"/>
          <a:ea typeface="+mn-ea"/>
          <a:cs typeface="+mn-cs"/>
        </a:defRPr>
      </a:lvl4pPr>
      <a:lvl5pPr marL="2138416" algn="l" defTabSz="1069208" rtl="0" eaLnBrk="1" latinLnBrk="0" hangingPunct="1">
        <a:defRPr sz="2105" kern="1200">
          <a:solidFill>
            <a:schemeClr val="tx1"/>
          </a:solidFill>
          <a:latin typeface="+mn-lt"/>
          <a:ea typeface="+mn-ea"/>
          <a:cs typeface="+mn-cs"/>
        </a:defRPr>
      </a:lvl5pPr>
      <a:lvl6pPr marL="2673020" algn="l" defTabSz="1069208" rtl="0" eaLnBrk="1" latinLnBrk="0" hangingPunct="1">
        <a:defRPr sz="2105" kern="1200">
          <a:solidFill>
            <a:schemeClr val="tx1"/>
          </a:solidFill>
          <a:latin typeface="+mn-lt"/>
          <a:ea typeface="+mn-ea"/>
          <a:cs typeface="+mn-cs"/>
        </a:defRPr>
      </a:lvl6pPr>
      <a:lvl7pPr marL="3207624" algn="l" defTabSz="1069208" rtl="0" eaLnBrk="1" latinLnBrk="0" hangingPunct="1">
        <a:defRPr sz="2105" kern="1200">
          <a:solidFill>
            <a:schemeClr val="tx1"/>
          </a:solidFill>
          <a:latin typeface="+mn-lt"/>
          <a:ea typeface="+mn-ea"/>
          <a:cs typeface="+mn-cs"/>
        </a:defRPr>
      </a:lvl7pPr>
      <a:lvl8pPr marL="3742228" algn="l" defTabSz="1069208" rtl="0" eaLnBrk="1" latinLnBrk="0" hangingPunct="1">
        <a:defRPr sz="2105" kern="1200">
          <a:solidFill>
            <a:schemeClr val="tx1"/>
          </a:solidFill>
          <a:latin typeface="+mn-lt"/>
          <a:ea typeface="+mn-ea"/>
          <a:cs typeface="+mn-cs"/>
        </a:defRPr>
      </a:lvl8pPr>
      <a:lvl9pPr marL="4276832" algn="l" defTabSz="1069208" rtl="0" eaLnBrk="1" latinLnBrk="0" hangingPunct="1">
        <a:defRPr sz="21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Afbeelding 4" descr="Afbeelding met kleding, persoon, person, Menselijk gezicht&#10;&#10;Automatisch gegenereerde beschrijving">
            <a:extLst>
              <a:ext uri="{FF2B5EF4-FFF2-40B4-BE49-F238E27FC236}">
                <a16:creationId xmlns:a16="http://schemas.microsoft.com/office/drawing/2014/main" id="{6BB3A809-FB4A-E6B2-219D-9404B37041C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555" y="3969"/>
            <a:ext cx="10686257" cy="8996278"/>
          </a:xfrm>
          <a:prstGeom prst="rect">
            <a:avLst/>
          </a:prstGeom>
        </p:spPr>
      </p:pic>
      <p:sp>
        <p:nvSpPr>
          <p:cNvPr id="2" name="Rechthoek 1">
            <a:extLst>
              <a:ext uri="{FF2B5EF4-FFF2-40B4-BE49-F238E27FC236}">
                <a16:creationId xmlns:a16="http://schemas.microsoft.com/office/drawing/2014/main" id="{6E7D94AE-4D56-385C-32E9-E411BBCF6F85}"/>
              </a:ext>
            </a:extLst>
          </p:cNvPr>
          <p:cNvSpPr/>
          <p:nvPr userDrawn="1"/>
        </p:nvSpPr>
        <p:spPr>
          <a:xfrm>
            <a:off x="796835" y="7785463"/>
            <a:ext cx="5695406" cy="548640"/>
          </a:xfrm>
          <a:prstGeom prst="rect">
            <a:avLst/>
          </a:prstGeom>
          <a:solidFill>
            <a:srgbClr val="10408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itel 8">
            <a:extLst>
              <a:ext uri="{FF2B5EF4-FFF2-40B4-BE49-F238E27FC236}">
                <a16:creationId xmlns:a16="http://schemas.microsoft.com/office/drawing/2014/main" id="{03E5DF13-9E14-7401-FF4F-E09C1C14565B}"/>
              </a:ext>
            </a:extLst>
          </p:cNvPr>
          <p:cNvSpPr>
            <a:spLocks noGrp="1"/>
          </p:cNvSpPr>
          <p:nvPr>
            <p:ph type="title"/>
          </p:nvPr>
        </p:nvSpPr>
        <p:spPr>
          <a:xfrm>
            <a:off x="796836" y="2704011"/>
            <a:ext cx="9332852" cy="3284614"/>
          </a:xfrm>
          <a:prstGeom prst="rect">
            <a:avLst/>
          </a:prstGeom>
        </p:spPr>
        <p:txBody>
          <a:bodyPr vert="horz" lIns="91440" tIns="45720" rIns="91440" bIns="45720" rtlCol="0" anchor="b">
            <a:normAutofit/>
          </a:bodyPr>
          <a:lstStyle/>
          <a:p>
            <a:r>
              <a:rPr lang="nl-NL" dirty="0"/>
              <a:t>Klik om stijl te bewerken</a:t>
            </a:r>
          </a:p>
        </p:txBody>
      </p:sp>
      <p:sp>
        <p:nvSpPr>
          <p:cNvPr id="15" name="Tijdelijke aanduiding voor tekst 14">
            <a:extLst>
              <a:ext uri="{FF2B5EF4-FFF2-40B4-BE49-F238E27FC236}">
                <a16:creationId xmlns:a16="http://schemas.microsoft.com/office/drawing/2014/main" id="{A02A1359-941B-2137-0EFE-5374385E14F4}"/>
              </a:ext>
            </a:extLst>
          </p:cNvPr>
          <p:cNvSpPr>
            <a:spLocks noGrp="1"/>
          </p:cNvSpPr>
          <p:nvPr>
            <p:ph type="body" idx="1"/>
          </p:nvPr>
        </p:nvSpPr>
        <p:spPr>
          <a:xfrm>
            <a:off x="796836" y="7413443"/>
            <a:ext cx="6622867" cy="920660"/>
          </a:xfrm>
          <a:prstGeom prst="rect">
            <a:avLst/>
          </a:prstGeom>
        </p:spPr>
        <p:txBody>
          <a:bodyPr vert="horz" lIns="91440" tIns="45720" rIns="91440" bIns="45720" rtlCol="0">
            <a:normAutofit/>
          </a:bodyPr>
          <a:lstStyle/>
          <a:p>
            <a:pPr lvl="0"/>
            <a:r>
              <a:rPr lang="nl-NL" dirty="0"/>
              <a:t>Klikken om de tekststijl van het model te bewerken</a:t>
            </a:r>
          </a:p>
        </p:txBody>
      </p:sp>
    </p:spTree>
    <p:extLst>
      <p:ext uri="{BB962C8B-B14F-4D97-AF65-F5344CB8AC3E}">
        <p14:creationId xmlns:p14="http://schemas.microsoft.com/office/powerpoint/2010/main" val="547372209"/>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1069208" rtl="0" eaLnBrk="1" latinLnBrk="0" hangingPunct="1">
        <a:lnSpc>
          <a:spcPct val="90000"/>
        </a:lnSpc>
        <a:spcBef>
          <a:spcPct val="0"/>
        </a:spcBef>
        <a:buNone/>
        <a:defRPr sz="4800" b="1"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p:titleStyle>
    <p:bodyStyle>
      <a:lvl1pPr marL="0" indent="0" algn="l" defTabSz="1069208" rtl="0" eaLnBrk="1" latinLnBrk="0" hangingPunct="1">
        <a:lnSpc>
          <a:spcPts val="3200"/>
        </a:lnSpc>
        <a:spcBef>
          <a:spcPts val="1169"/>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1pPr>
      <a:lvl2pPr marL="534604"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2pPr>
      <a:lvl3pPr marL="1069208"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3pPr>
      <a:lvl4pPr marL="1603812"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4pPr>
      <a:lvl5pPr marL="2138416"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5pPr>
      <a:lvl6pPr marL="2940322"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6pPr>
      <a:lvl7pPr marL="3474926"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7pPr>
      <a:lvl8pPr marL="4009530"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8pPr>
      <a:lvl9pPr marL="454413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9pPr>
    </p:bodyStyle>
    <p:otherStyle>
      <a:defPPr>
        <a:defRPr lang="en-US"/>
      </a:defPPr>
      <a:lvl1pPr marL="0" algn="l" defTabSz="1069208" rtl="0" eaLnBrk="1" latinLnBrk="0" hangingPunct="1">
        <a:defRPr sz="2105" kern="1200">
          <a:solidFill>
            <a:schemeClr val="tx1"/>
          </a:solidFill>
          <a:latin typeface="+mn-lt"/>
          <a:ea typeface="+mn-ea"/>
          <a:cs typeface="+mn-cs"/>
        </a:defRPr>
      </a:lvl1pPr>
      <a:lvl2pPr marL="534604" algn="l" defTabSz="1069208" rtl="0" eaLnBrk="1" latinLnBrk="0" hangingPunct="1">
        <a:defRPr sz="2105" kern="1200">
          <a:solidFill>
            <a:schemeClr val="tx1"/>
          </a:solidFill>
          <a:latin typeface="+mn-lt"/>
          <a:ea typeface="+mn-ea"/>
          <a:cs typeface="+mn-cs"/>
        </a:defRPr>
      </a:lvl2pPr>
      <a:lvl3pPr marL="1069208" algn="l" defTabSz="1069208" rtl="0" eaLnBrk="1" latinLnBrk="0" hangingPunct="1">
        <a:defRPr sz="2105" kern="1200">
          <a:solidFill>
            <a:schemeClr val="tx1"/>
          </a:solidFill>
          <a:latin typeface="+mn-lt"/>
          <a:ea typeface="+mn-ea"/>
          <a:cs typeface="+mn-cs"/>
        </a:defRPr>
      </a:lvl3pPr>
      <a:lvl4pPr marL="1603812" algn="l" defTabSz="1069208" rtl="0" eaLnBrk="1" latinLnBrk="0" hangingPunct="1">
        <a:defRPr sz="2105" kern="1200">
          <a:solidFill>
            <a:schemeClr val="tx1"/>
          </a:solidFill>
          <a:latin typeface="+mn-lt"/>
          <a:ea typeface="+mn-ea"/>
          <a:cs typeface="+mn-cs"/>
        </a:defRPr>
      </a:lvl4pPr>
      <a:lvl5pPr marL="2138416" algn="l" defTabSz="1069208" rtl="0" eaLnBrk="1" latinLnBrk="0" hangingPunct="1">
        <a:defRPr sz="2105" kern="1200">
          <a:solidFill>
            <a:schemeClr val="tx1"/>
          </a:solidFill>
          <a:latin typeface="+mn-lt"/>
          <a:ea typeface="+mn-ea"/>
          <a:cs typeface="+mn-cs"/>
        </a:defRPr>
      </a:lvl5pPr>
      <a:lvl6pPr marL="2673020" algn="l" defTabSz="1069208" rtl="0" eaLnBrk="1" latinLnBrk="0" hangingPunct="1">
        <a:defRPr sz="2105" kern="1200">
          <a:solidFill>
            <a:schemeClr val="tx1"/>
          </a:solidFill>
          <a:latin typeface="+mn-lt"/>
          <a:ea typeface="+mn-ea"/>
          <a:cs typeface="+mn-cs"/>
        </a:defRPr>
      </a:lvl6pPr>
      <a:lvl7pPr marL="3207624" algn="l" defTabSz="1069208" rtl="0" eaLnBrk="1" latinLnBrk="0" hangingPunct="1">
        <a:defRPr sz="2105" kern="1200">
          <a:solidFill>
            <a:schemeClr val="tx1"/>
          </a:solidFill>
          <a:latin typeface="+mn-lt"/>
          <a:ea typeface="+mn-ea"/>
          <a:cs typeface="+mn-cs"/>
        </a:defRPr>
      </a:lvl7pPr>
      <a:lvl8pPr marL="3742228" algn="l" defTabSz="1069208" rtl="0" eaLnBrk="1" latinLnBrk="0" hangingPunct="1">
        <a:defRPr sz="2105" kern="1200">
          <a:solidFill>
            <a:schemeClr val="tx1"/>
          </a:solidFill>
          <a:latin typeface="+mn-lt"/>
          <a:ea typeface="+mn-ea"/>
          <a:cs typeface="+mn-cs"/>
        </a:defRPr>
      </a:lvl8pPr>
      <a:lvl9pPr marL="4276832" algn="l" defTabSz="1069208" rtl="0" eaLnBrk="1" latinLnBrk="0" hangingPunct="1">
        <a:defRPr sz="21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Afbeelding 4" descr="Afbeelding met tekst, schermopname, Lettertype, logo&#10;&#10;Automatisch gegenereerde beschrijving">
            <a:extLst>
              <a:ext uri="{FF2B5EF4-FFF2-40B4-BE49-F238E27FC236}">
                <a16:creationId xmlns:a16="http://schemas.microsoft.com/office/drawing/2014/main" id="{D1B55E76-2C8E-DEFF-C034-4996E10861B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555" y="3969"/>
            <a:ext cx="10686257" cy="8996278"/>
          </a:xfrm>
          <a:prstGeom prst="rect">
            <a:avLst/>
          </a:prstGeom>
        </p:spPr>
      </p:pic>
      <p:sp>
        <p:nvSpPr>
          <p:cNvPr id="2" name="Rechthoek 1">
            <a:extLst>
              <a:ext uri="{FF2B5EF4-FFF2-40B4-BE49-F238E27FC236}">
                <a16:creationId xmlns:a16="http://schemas.microsoft.com/office/drawing/2014/main" id="{6E7D94AE-4D56-385C-32E9-E411BBCF6F85}"/>
              </a:ext>
            </a:extLst>
          </p:cNvPr>
          <p:cNvSpPr/>
          <p:nvPr userDrawn="1"/>
        </p:nvSpPr>
        <p:spPr>
          <a:xfrm>
            <a:off x="796835" y="7785463"/>
            <a:ext cx="5695406" cy="548640"/>
          </a:xfrm>
          <a:prstGeom prst="rect">
            <a:avLst/>
          </a:prstGeom>
          <a:solidFill>
            <a:srgbClr val="10408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itel 8">
            <a:extLst>
              <a:ext uri="{FF2B5EF4-FFF2-40B4-BE49-F238E27FC236}">
                <a16:creationId xmlns:a16="http://schemas.microsoft.com/office/drawing/2014/main" id="{03E5DF13-9E14-7401-FF4F-E09C1C14565B}"/>
              </a:ext>
            </a:extLst>
          </p:cNvPr>
          <p:cNvSpPr>
            <a:spLocks noGrp="1"/>
          </p:cNvSpPr>
          <p:nvPr>
            <p:ph type="title"/>
          </p:nvPr>
        </p:nvSpPr>
        <p:spPr>
          <a:xfrm>
            <a:off x="796836" y="2704011"/>
            <a:ext cx="9332852" cy="3284614"/>
          </a:xfrm>
          <a:prstGeom prst="rect">
            <a:avLst/>
          </a:prstGeom>
        </p:spPr>
        <p:txBody>
          <a:bodyPr vert="horz" lIns="91440" tIns="45720" rIns="91440" bIns="45720" rtlCol="0" anchor="b">
            <a:normAutofit/>
          </a:bodyPr>
          <a:lstStyle/>
          <a:p>
            <a:r>
              <a:rPr lang="nl-NL" dirty="0"/>
              <a:t>Klik om stijl te bewerken</a:t>
            </a:r>
          </a:p>
        </p:txBody>
      </p:sp>
      <p:sp>
        <p:nvSpPr>
          <p:cNvPr id="15" name="Tijdelijke aanduiding voor tekst 14">
            <a:extLst>
              <a:ext uri="{FF2B5EF4-FFF2-40B4-BE49-F238E27FC236}">
                <a16:creationId xmlns:a16="http://schemas.microsoft.com/office/drawing/2014/main" id="{A02A1359-941B-2137-0EFE-5374385E14F4}"/>
              </a:ext>
            </a:extLst>
          </p:cNvPr>
          <p:cNvSpPr>
            <a:spLocks noGrp="1"/>
          </p:cNvSpPr>
          <p:nvPr>
            <p:ph type="body" idx="1"/>
          </p:nvPr>
        </p:nvSpPr>
        <p:spPr>
          <a:xfrm>
            <a:off x="796836" y="7413443"/>
            <a:ext cx="6622867" cy="920660"/>
          </a:xfrm>
          <a:prstGeom prst="rect">
            <a:avLst/>
          </a:prstGeom>
        </p:spPr>
        <p:txBody>
          <a:bodyPr vert="horz" lIns="91440" tIns="45720" rIns="91440" bIns="45720" rtlCol="0">
            <a:normAutofit/>
          </a:bodyPr>
          <a:lstStyle/>
          <a:p>
            <a:pPr lvl="0"/>
            <a:r>
              <a:rPr lang="nl-NL" dirty="0"/>
              <a:t>Klikken om de tekststijl van het model te bewerken</a:t>
            </a:r>
          </a:p>
        </p:txBody>
      </p:sp>
    </p:spTree>
    <p:extLst>
      <p:ext uri="{BB962C8B-B14F-4D97-AF65-F5344CB8AC3E}">
        <p14:creationId xmlns:p14="http://schemas.microsoft.com/office/powerpoint/2010/main" val="3382958381"/>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1069208" rtl="0" eaLnBrk="1" latinLnBrk="0" hangingPunct="1">
        <a:lnSpc>
          <a:spcPct val="90000"/>
        </a:lnSpc>
        <a:spcBef>
          <a:spcPct val="0"/>
        </a:spcBef>
        <a:buNone/>
        <a:defRPr sz="4800" b="1"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p:titleStyle>
    <p:bodyStyle>
      <a:lvl1pPr marL="0" indent="0" algn="l" defTabSz="1069208" rtl="0" eaLnBrk="1" latinLnBrk="0" hangingPunct="1">
        <a:lnSpc>
          <a:spcPts val="3200"/>
        </a:lnSpc>
        <a:spcBef>
          <a:spcPts val="1169"/>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1pPr>
      <a:lvl2pPr marL="534604"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2pPr>
      <a:lvl3pPr marL="1069208"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3pPr>
      <a:lvl4pPr marL="1603812"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4pPr>
      <a:lvl5pPr marL="2138416" indent="0" algn="l" defTabSz="1069208" rtl="0" eaLnBrk="1" latinLnBrk="0" hangingPunct="1">
        <a:lnSpc>
          <a:spcPct val="90000"/>
        </a:lnSpc>
        <a:spcBef>
          <a:spcPts val="585"/>
        </a:spcBef>
        <a:buFont typeface="Arial" panose="020B0604020202020204" pitchFamily="34" charset="0"/>
        <a:buNone/>
        <a:defRPr sz="2800" b="1" kern="1200">
          <a:solidFill>
            <a:schemeClr val="bg1"/>
          </a:solidFill>
          <a:latin typeface="Arial" panose="020B0604020202020204" pitchFamily="34" charset="0"/>
          <a:ea typeface="+mn-ea"/>
          <a:cs typeface="Arial" panose="020B0604020202020204" pitchFamily="34" charset="0"/>
        </a:defRPr>
      </a:lvl5pPr>
      <a:lvl6pPr marL="2940322"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6pPr>
      <a:lvl7pPr marL="3474926"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7pPr>
      <a:lvl8pPr marL="4009530"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8pPr>
      <a:lvl9pPr marL="454413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9pPr>
    </p:bodyStyle>
    <p:otherStyle>
      <a:defPPr>
        <a:defRPr lang="en-US"/>
      </a:defPPr>
      <a:lvl1pPr marL="0" algn="l" defTabSz="1069208" rtl="0" eaLnBrk="1" latinLnBrk="0" hangingPunct="1">
        <a:defRPr sz="2105" kern="1200">
          <a:solidFill>
            <a:schemeClr val="tx1"/>
          </a:solidFill>
          <a:latin typeface="+mn-lt"/>
          <a:ea typeface="+mn-ea"/>
          <a:cs typeface="+mn-cs"/>
        </a:defRPr>
      </a:lvl1pPr>
      <a:lvl2pPr marL="534604" algn="l" defTabSz="1069208" rtl="0" eaLnBrk="1" latinLnBrk="0" hangingPunct="1">
        <a:defRPr sz="2105" kern="1200">
          <a:solidFill>
            <a:schemeClr val="tx1"/>
          </a:solidFill>
          <a:latin typeface="+mn-lt"/>
          <a:ea typeface="+mn-ea"/>
          <a:cs typeface="+mn-cs"/>
        </a:defRPr>
      </a:lvl2pPr>
      <a:lvl3pPr marL="1069208" algn="l" defTabSz="1069208" rtl="0" eaLnBrk="1" latinLnBrk="0" hangingPunct="1">
        <a:defRPr sz="2105" kern="1200">
          <a:solidFill>
            <a:schemeClr val="tx1"/>
          </a:solidFill>
          <a:latin typeface="+mn-lt"/>
          <a:ea typeface="+mn-ea"/>
          <a:cs typeface="+mn-cs"/>
        </a:defRPr>
      </a:lvl3pPr>
      <a:lvl4pPr marL="1603812" algn="l" defTabSz="1069208" rtl="0" eaLnBrk="1" latinLnBrk="0" hangingPunct="1">
        <a:defRPr sz="2105" kern="1200">
          <a:solidFill>
            <a:schemeClr val="tx1"/>
          </a:solidFill>
          <a:latin typeface="+mn-lt"/>
          <a:ea typeface="+mn-ea"/>
          <a:cs typeface="+mn-cs"/>
        </a:defRPr>
      </a:lvl4pPr>
      <a:lvl5pPr marL="2138416" algn="l" defTabSz="1069208" rtl="0" eaLnBrk="1" latinLnBrk="0" hangingPunct="1">
        <a:defRPr sz="2105" kern="1200">
          <a:solidFill>
            <a:schemeClr val="tx1"/>
          </a:solidFill>
          <a:latin typeface="+mn-lt"/>
          <a:ea typeface="+mn-ea"/>
          <a:cs typeface="+mn-cs"/>
        </a:defRPr>
      </a:lvl5pPr>
      <a:lvl6pPr marL="2673020" algn="l" defTabSz="1069208" rtl="0" eaLnBrk="1" latinLnBrk="0" hangingPunct="1">
        <a:defRPr sz="2105" kern="1200">
          <a:solidFill>
            <a:schemeClr val="tx1"/>
          </a:solidFill>
          <a:latin typeface="+mn-lt"/>
          <a:ea typeface="+mn-ea"/>
          <a:cs typeface="+mn-cs"/>
        </a:defRPr>
      </a:lvl6pPr>
      <a:lvl7pPr marL="3207624" algn="l" defTabSz="1069208" rtl="0" eaLnBrk="1" latinLnBrk="0" hangingPunct="1">
        <a:defRPr sz="2105" kern="1200">
          <a:solidFill>
            <a:schemeClr val="tx1"/>
          </a:solidFill>
          <a:latin typeface="+mn-lt"/>
          <a:ea typeface="+mn-ea"/>
          <a:cs typeface="+mn-cs"/>
        </a:defRPr>
      </a:lvl7pPr>
      <a:lvl8pPr marL="3742228" algn="l" defTabSz="1069208" rtl="0" eaLnBrk="1" latinLnBrk="0" hangingPunct="1">
        <a:defRPr sz="2105" kern="1200">
          <a:solidFill>
            <a:schemeClr val="tx1"/>
          </a:solidFill>
          <a:latin typeface="+mn-lt"/>
          <a:ea typeface="+mn-ea"/>
          <a:cs typeface="+mn-cs"/>
        </a:defRPr>
      </a:lvl8pPr>
      <a:lvl9pPr marL="4276832" algn="l" defTabSz="1069208" rtl="0" eaLnBrk="1" latinLnBrk="0" hangingPunct="1">
        <a:defRPr sz="210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820AA83-BDCE-3D58-52B6-EC595C0F3227}"/>
              </a:ext>
            </a:extLst>
          </p:cNvPr>
          <p:cNvSpPr>
            <a:spLocks noGrp="1"/>
          </p:cNvSpPr>
          <p:nvPr>
            <p:ph type="title"/>
          </p:nvPr>
        </p:nvSpPr>
        <p:spPr>
          <a:xfrm>
            <a:off x="735013" y="479425"/>
            <a:ext cx="9221787" cy="1739900"/>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C94FCD7A-8286-1D73-BFDD-840E3F3B9B1A}"/>
              </a:ext>
            </a:extLst>
          </p:cNvPr>
          <p:cNvSpPr>
            <a:spLocks noGrp="1"/>
          </p:cNvSpPr>
          <p:nvPr>
            <p:ph type="body" idx="1"/>
          </p:nvPr>
        </p:nvSpPr>
        <p:spPr>
          <a:xfrm>
            <a:off x="735013" y="2395538"/>
            <a:ext cx="9221787" cy="5710237"/>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4BD7E4AE-4265-CB0E-13CE-0972A843518A}"/>
              </a:ext>
            </a:extLst>
          </p:cNvPr>
          <p:cNvSpPr>
            <a:spLocks noGrp="1"/>
          </p:cNvSpPr>
          <p:nvPr>
            <p:ph type="dt" sz="half" idx="2"/>
          </p:nvPr>
        </p:nvSpPr>
        <p:spPr>
          <a:xfrm>
            <a:off x="735013" y="8340725"/>
            <a:ext cx="2405062" cy="479425"/>
          </a:xfrm>
          <a:prstGeom prst="rect">
            <a:avLst/>
          </a:prstGeom>
        </p:spPr>
        <p:txBody>
          <a:bodyPr vert="horz" lIns="91440" tIns="45720" rIns="91440" bIns="45720" rtlCol="0" anchor="ctr"/>
          <a:lstStyle>
            <a:lvl1pPr algn="l">
              <a:defRPr sz="1200">
                <a:solidFill>
                  <a:schemeClr val="tx1">
                    <a:tint val="82000"/>
                  </a:schemeClr>
                </a:solidFill>
              </a:defRPr>
            </a:lvl1pPr>
          </a:lstStyle>
          <a:p>
            <a:fld id="{FD6C5724-84C3-3147-BB78-A9B74F26BE29}" type="datetimeFigureOut">
              <a:rPr lang="nl-NL" smtClean="0"/>
              <a:t>17-01-2025</a:t>
            </a:fld>
            <a:endParaRPr lang="nl-NL"/>
          </a:p>
        </p:txBody>
      </p:sp>
      <p:sp>
        <p:nvSpPr>
          <p:cNvPr id="5" name="Tijdelijke aanduiding voor voettekst 4">
            <a:extLst>
              <a:ext uri="{FF2B5EF4-FFF2-40B4-BE49-F238E27FC236}">
                <a16:creationId xmlns:a16="http://schemas.microsoft.com/office/drawing/2014/main" id="{F5B5476B-F44B-A140-22D3-C360688E25E6}"/>
              </a:ext>
            </a:extLst>
          </p:cNvPr>
          <p:cNvSpPr>
            <a:spLocks noGrp="1"/>
          </p:cNvSpPr>
          <p:nvPr>
            <p:ph type="ftr" sz="quarter" idx="3"/>
          </p:nvPr>
        </p:nvSpPr>
        <p:spPr>
          <a:xfrm>
            <a:off x="3541713" y="8340725"/>
            <a:ext cx="3608387" cy="4794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5E6CCE00-3179-EA8D-56AD-EF7A62E5D241}"/>
              </a:ext>
            </a:extLst>
          </p:cNvPr>
          <p:cNvSpPr>
            <a:spLocks noGrp="1"/>
          </p:cNvSpPr>
          <p:nvPr>
            <p:ph type="sldNum" sz="quarter" idx="4"/>
          </p:nvPr>
        </p:nvSpPr>
        <p:spPr>
          <a:xfrm>
            <a:off x="7551738" y="8340725"/>
            <a:ext cx="2405062" cy="479425"/>
          </a:xfrm>
          <a:prstGeom prst="rect">
            <a:avLst/>
          </a:prstGeom>
        </p:spPr>
        <p:txBody>
          <a:bodyPr vert="horz" lIns="91440" tIns="45720" rIns="91440" bIns="45720" rtlCol="0" anchor="ctr"/>
          <a:lstStyle>
            <a:lvl1pPr algn="r">
              <a:defRPr sz="1200">
                <a:solidFill>
                  <a:schemeClr val="tx1">
                    <a:tint val="82000"/>
                  </a:schemeClr>
                </a:solidFill>
              </a:defRPr>
            </a:lvl1pPr>
          </a:lstStyle>
          <a:p>
            <a:fld id="{DA672796-4F45-1647-ADA3-2A5524901A6D}" type="slidenum">
              <a:rPr lang="nl-NL" smtClean="0"/>
              <a:t>‹nr.›</a:t>
            </a:fld>
            <a:endParaRPr lang="nl-NL"/>
          </a:p>
        </p:txBody>
      </p:sp>
    </p:spTree>
    <p:extLst>
      <p:ext uri="{BB962C8B-B14F-4D97-AF65-F5344CB8AC3E}">
        <p14:creationId xmlns:p14="http://schemas.microsoft.com/office/powerpoint/2010/main" val="1829571441"/>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inhoud 3">
            <a:extLst>
              <a:ext uri="{FF2B5EF4-FFF2-40B4-BE49-F238E27FC236}">
                <a16:creationId xmlns:a16="http://schemas.microsoft.com/office/drawing/2014/main" id="{FFB60274-ADA1-7A00-396A-6243AC82C0AB}"/>
              </a:ext>
            </a:extLst>
          </p:cNvPr>
          <p:cNvSpPr>
            <a:spLocks noGrp="1"/>
          </p:cNvSpPr>
          <p:nvPr>
            <p:ph idx="1"/>
          </p:nvPr>
        </p:nvSpPr>
        <p:spPr/>
        <p:txBody>
          <a:bodyPr/>
          <a:lstStyle/>
          <a:p>
            <a:r>
              <a:rPr lang="nl-NL" dirty="0"/>
              <a:t> </a:t>
            </a:r>
          </a:p>
        </p:txBody>
      </p:sp>
      <p:sp>
        <p:nvSpPr>
          <p:cNvPr id="5" name="Rechthoek 4">
            <a:extLst>
              <a:ext uri="{FF2B5EF4-FFF2-40B4-BE49-F238E27FC236}">
                <a16:creationId xmlns:a16="http://schemas.microsoft.com/office/drawing/2014/main" id="{B03599C7-A41B-59A1-80B3-E0DC3D9A25C8}"/>
              </a:ext>
            </a:extLst>
          </p:cNvPr>
          <p:cNvSpPr/>
          <p:nvPr/>
        </p:nvSpPr>
        <p:spPr>
          <a:xfrm>
            <a:off x="0" y="1491175"/>
            <a:ext cx="10691813" cy="56411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FAEB7EBE-37F4-395D-C765-F25C3B0C0578}"/>
              </a:ext>
            </a:extLst>
          </p:cNvPr>
          <p:cNvSpPr txBox="1"/>
          <p:nvPr/>
        </p:nvSpPr>
        <p:spPr>
          <a:xfrm>
            <a:off x="796836" y="1591280"/>
            <a:ext cx="9542918" cy="5816977"/>
          </a:xfrm>
          <a:prstGeom prst="rect">
            <a:avLst/>
          </a:prstGeom>
        </p:spPr>
        <p:txBody>
          <a:bodyPr wrap="square" lIns="0" tIns="0" rIns="0" bIns="0" rtlCol="0" anchor="ctr">
            <a:spAutoFit/>
          </a:bodyPr>
          <a:lstStyle/>
          <a:p>
            <a:pPr algn="l">
              <a:lnSpc>
                <a:spcPct val="100000"/>
              </a:lnSpc>
            </a:pPr>
            <a:r>
              <a:rPr lang="nl-NL" sz="1400" b="1" dirty="0">
                <a:effectLst/>
              </a:rPr>
              <a:t>Uitleg gebruik </a:t>
            </a:r>
            <a:r>
              <a:rPr lang="nl-NL" sz="1400" b="1" dirty="0" err="1">
                <a:effectLst/>
              </a:rPr>
              <a:t>Powerpoint</a:t>
            </a:r>
            <a:r>
              <a:rPr lang="nl-NL" sz="1400" b="1" dirty="0">
                <a:effectLst/>
              </a:rPr>
              <a:t> template</a:t>
            </a:r>
          </a:p>
          <a:p>
            <a:pPr algn="l">
              <a:lnSpc>
                <a:spcPct val="100000"/>
              </a:lnSpc>
            </a:pPr>
            <a:endParaRPr lang="nl-NL" sz="1400" dirty="0">
              <a:effectLst/>
            </a:endParaRPr>
          </a:p>
          <a:p>
            <a:pPr algn="l">
              <a:lnSpc>
                <a:spcPct val="100000"/>
              </a:lnSpc>
            </a:pPr>
            <a:endParaRPr lang="nl-NL" sz="1400" dirty="0">
              <a:effectLst/>
            </a:endParaRPr>
          </a:p>
          <a:p>
            <a:pPr marL="342900" indent="-342900" algn="l">
              <a:lnSpc>
                <a:spcPct val="100000"/>
              </a:lnSpc>
              <a:buFont typeface="+mj-lt"/>
              <a:buAutoNum type="arabicPeriod"/>
            </a:pPr>
            <a:r>
              <a:rPr lang="nl-NL" sz="1400" dirty="0">
                <a:effectLst/>
              </a:rPr>
              <a:t>Open het </a:t>
            </a:r>
            <a:r>
              <a:rPr lang="nl-NL" sz="1400" dirty="0" err="1">
                <a:effectLst/>
              </a:rPr>
              <a:t>Powerpoint</a:t>
            </a:r>
            <a:r>
              <a:rPr lang="nl-NL" sz="1400" dirty="0">
                <a:effectLst/>
              </a:rPr>
              <a:t>. Zorg ervoor dat je de meest recente versie van PowerPoint gebruikt om alle functies optimaal te benutten.</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De eerste pagina bevat een ingevuld voorbeeld met tekst. Deze tekst kun je wijzigen zodat het direct bruikbaar is voor jouw club. De vervolgpagina’s bevatten drie verschillende achtergronden die je zou kunnen gebruiken. Op de laatste pagina kun je niet alleen eigen tekst plaatsen, maar ook een eigen afbeelding.</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In het begeleidende Word document zie je voorstel teksten staan voor Clubs en Districten. Deze kun je (ter inspiratie) gebruiken om jouw eigen </a:t>
            </a:r>
            <a:r>
              <a:rPr lang="nl-NL" sz="1400" dirty="0" err="1">
                <a:effectLst/>
              </a:rPr>
              <a:t>social</a:t>
            </a:r>
            <a:r>
              <a:rPr lang="nl-NL" sz="1400" dirty="0">
                <a:effectLst/>
              </a:rPr>
              <a:t> media beelden te maken.</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Controleer of alle gegevens correct zijn ingevuld.</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Sla de slide op als afbeelding (bijvoorbeeld .jpg of .</a:t>
            </a:r>
            <a:r>
              <a:rPr lang="nl-NL" sz="1400" dirty="0" err="1">
                <a:effectLst/>
              </a:rPr>
              <a:t>png</a:t>
            </a:r>
            <a:r>
              <a:rPr lang="nl-NL" sz="1400" dirty="0">
                <a:effectLst/>
              </a:rPr>
              <a:t>). Dit doe je via Bestand &gt; Opslaan als &gt; Afbeelding.</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Kies een hoge resolutie, zodat de afbeelding er scherp uitziet op </a:t>
            </a:r>
            <a:r>
              <a:rPr lang="nl-NL" sz="1400" dirty="0" err="1">
                <a:effectLst/>
              </a:rPr>
              <a:t>social</a:t>
            </a:r>
            <a:r>
              <a:rPr lang="nl-NL" sz="1400" dirty="0">
                <a:effectLst/>
              </a:rPr>
              <a:t> media.</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Upload de afbeelding naar je </a:t>
            </a:r>
            <a:r>
              <a:rPr lang="nl-NL" sz="1400" dirty="0" err="1">
                <a:effectLst/>
              </a:rPr>
              <a:t>club’s</a:t>
            </a:r>
            <a:r>
              <a:rPr lang="nl-NL" sz="1400" dirty="0">
                <a:effectLst/>
              </a:rPr>
              <a:t> </a:t>
            </a:r>
            <a:r>
              <a:rPr lang="nl-NL" sz="1400" dirty="0" err="1">
                <a:effectLst/>
              </a:rPr>
              <a:t>socialmediakanaal</a:t>
            </a:r>
            <a:r>
              <a:rPr lang="nl-NL" sz="1400" dirty="0">
                <a:effectLst/>
              </a:rPr>
              <a:t>.</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Kopieer een van de voorgestelde teksten (zie Word document) of schrijf je eigen bericht.</a:t>
            </a:r>
          </a:p>
          <a:p>
            <a:pPr marL="342900" indent="-342900" algn="l">
              <a:lnSpc>
                <a:spcPct val="100000"/>
              </a:lnSpc>
              <a:buFont typeface="+mj-lt"/>
              <a:buAutoNum type="arabicPeriod"/>
            </a:pPr>
            <a:endParaRPr lang="nl-NL" sz="1400" dirty="0">
              <a:effectLst/>
            </a:endParaRPr>
          </a:p>
          <a:p>
            <a:pPr marL="342900" indent="-342900" algn="l">
              <a:lnSpc>
                <a:spcPct val="100000"/>
              </a:lnSpc>
              <a:buFont typeface="+mj-lt"/>
              <a:buAutoNum type="arabicPeriod"/>
            </a:pPr>
            <a:r>
              <a:rPr lang="nl-NL" sz="1400" dirty="0">
                <a:effectLst/>
              </a:rPr>
              <a:t>Vergeet niet om contactinformatie en een link naar de Rotary-website of aanmeldpagina toe te voegen.</a:t>
            </a:r>
          </a:p>
          <a:p>
            <a:pPr algn="l">
              <a:lnSpc>
                <a:spcPct val="100000"/>
              </a:lnSpc>
            </a:pPr>
            <a:endParaRPr lang="nl-NL" sz="1400" dirty="0">
              <a:effectLst/>
            </a:endParaRPr>
          </a:p>
          <a:p>
            <a:pPr algn="l">
              <a:lnSpc>
                <a:spcPct val="100000"/>
              </a:lnSpc>
            </a:pPr>
            <a:endParaRPr lang="nl-NL" sz="1400" dirty="0">
              <a:effectLst/>
            </a:endParaRPr>
          </a:p>
        </p:txBody>
      </p:sp>
    </p:spTree>
    <p:extLst>
      <p:ext uri="{BB962C8B-B14F-4D97-AF65-F5344CB8AC3E}">
        <p14:creationId xmlns:p14="http://schemas.microsoft.com/office/powerpoint/2010/main" val="3923525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DB19A3-CE6B-E458-C56C-1AE727E71AC4}"/>
              </a:ext>
            </a:extLst>
          </p:cNvPr>
          <p:cNvSpPr>
            <a:spLocks noGrp="1"/>
          </p:cNvSpPr>
          <p:nvPr>
            <p:ph type="title"/>
          </p:nvPr>
        </p:nvSpPr>
        <p:spPr/>
        <p:txBody>
          <a:bodyPr/>
          <a:lstStyle/>
          <a:p>
            <a:r>
              <a:rPr lang="nl-NL" dirty="0"/>
              <a:t>Benieuwd naar Rotary club [naam]? Kom op [datum] maart langs tijdens onze Open Clubbijeenkomst. </a:t>
            </a:r>
          </a:p>
        </p:txBody>
      </p:sp>
      <p:sp>
        <p:nvSpPr>
          <p:cNvPr id="3" name="Tijdelijke aanduiding voor inhoud 2">
            <a:extLst>
              <a:ext uri="{FF2B5EF4-FFF2-40B4-BE49-F238E27FC236}">
                <a16:creationId xmlns:a16="http://schemas.microsoft.com/office/drawing/2014/main" id="{C8C8D9EE-70ED-9E24-90C8-D859F67ABC31}"/>
              </a:ext>
            </a:extLst>
          </p:cNvPr>
          <p:cNvSpPr>
            <a:spLocks noGrp="1"/>
          </p:cNvSpPr>
          <p:nvPr>
            <p:ph idx="1"/>
          </p:nvPr>
        </p:nvSpPr>
        <p:spPr/>
        <p:txBody>
          <a:bodyPr>
            <a:normAutofit/>
          </a:bodyPr>
          <a:lstStyle/>
          <a:p>
            <a:r>
              <a:rPr lang="nl-NL" dirty="0"/>
              <a:t>We vertellen je graag over onze projecten en impact in de regio. [clubwebsite]</a:t>
            </a:r>
          </a:p>
        </p:txBody>
      </p:sp>
    </p:spTree>
    <p:extLst>
      <p:ext uri="{BB962C8B-B14F-4D97-AF65-F5344CB8AC3E}">
        <p14:creationId xmlns:p14="http://schemas.microsoft.com/office/powerpoint/2010/main" val="343303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3CDA53-369F-5DB0-EEA4-1D879FF5257A}"/>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DAA09FB9-CAAB-37E1-7B19-0D74C4EFBAE4}"/>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871964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469511-0215-9F7E-9C66-74302D338DD9}"/>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E8445C80-4E33-839E-8CDF-F6EDCB98475D}"/>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71713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3530D635-31FE-7010-0096-1DFC30498693}"/>
              </a:ext>
            </a:extLst>
          </p:cNvPr>
          <p:cNvSpPr>
            <a:spLocks noGrp="1"/>
          </p:cNvSpPr>
          <p:nvPr>
            <p:ph type="pic" sz="quarter" idx="10"/>
          </p:nvPr>
        </p:nvSpPr>
        <p:spPr/>
        <p:txBody>
          <a:bodyPr/>
          <a:lstStyle/>
          <a:p>
            <a:endParaRPr lang="nl-NL"/>
          </a:p>
        </p:txBody>
      </p:sp>
      <p:sp>
        <p:nvSpPr>
          <p:cNvPr id="3" name="Titel 2">
            <a:extLst>
              <a:ext uri="{FF2B5EF4-FFF2-40B4-BE49-F238E27FC236}">
                <a16:creationId xmlns:a16="http://schemas.microsoft.com/office/drawing/2014/main" id="{FAFD3BFC-790C-F94F-5E94-9368E0A6EFF1}"/>
              </a:ext>
            </a:extLst>
          </p:cNvPr>
          <p:cNvSpPr>
            <a:spLocks noGrp="1"/>
          </p:cNvSpPr>
          <p:nvPr>
            <p:ph type="title"/>
          </p:nvPr>
        </p:nvSpPr>
        <p:spPr/>
        <p:txBody>
          <a:bodyPr/>
          <a:lstStyle/>
          <a:p>
            <a:endParaRPr lang="nl-NL"/>
          </a:p>
        </p:txBody>
      </p:sp>
      <p:sp>
        <p:nvSpPr>
          <p:cNvPr id="4" name="Tijdelijke aanduiding voor inhoud 3">
            <a:extLst>
              <a:ext uri="{FF2B5EF4-FFF2-40B4-BE49-F238E27FC236}">
                <a16:creationId xmlns:a16="http://schemas.microsoft.com/office/drawing/2014/main" id="{F96F04FA-F3A0-8114-838B-611C15232CE0}"/>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660004868"/>
      </p:ext>
    </p:extLst>
  </p:cSld>
  <p:clrMapOvr>
    <a:masterClrMapping/>
  </p:clrMapOvr>
</p:sld>
</file>

<file path=ppt/theme/theme1.xml><?xml version="1.0" encoding="utf-8"?>
<a:theme xmlns:a="http://schemas.openxmlformats.org/drawingml/2006/main" name="Kantoorthema">
  <a:themeElements>
    <a:clrScheme name="Kantoorthema">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them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lIns="0" tIns="0" rIns="0" bIns="0" anchor="ctr"/>
      <a:lstStyle>
        <a:defPPr algn="l">
          <a:lnSpc>
            <a:spcPct val="100000"/>
          </a:lnSpc>
          <a:defRPr sz="2800" dirty="0" smtClean="0">
            <a:effectLst/>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Kantoorthema">
  <a:themeElements>
    <a:clrScheme name="Kantoorthema">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them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lIns="0" tIns="0" rIns="0" bIns="0" anchor="ctr"/>
      <a:lstStyle>
        <a:defPPr algn="l">
          <a:lnSpc>
            <a:spcPct val="100000"/>
          </a:lnSpc>
          <a:defRPr sz="2800" dirty="0" smtClean="0">
            <a:effectLst/>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Kantoorthema">
  <a:themeElements>
    <a:clrScheme name="Kantoorthema">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them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lIns="0" tIns="0" rIns="0" bIns="0" anchor="ctr"/>
      <a:lstStyle>
        <a:defPPr algn="l">
          <a:lnSpc>
            <a:spcPct val="100000"/>
          </a:lnSpc>
          <a:defRPr sz="2800" dirty="0" smtClean="0">
            <a:effectLst/>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Aangepast ontwerp">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309</TotalTime>
  <Words>237</Words>
  <Application>Microsoft Macintosh PowerPoint</Application>
  <PresentationFormat>Aangepast</PresentationFormat>
  <Paragraphs>23</Paragraphs>
  <Slides>5</Slides>
  <Notes>0</Notes>
  <HiddenSlides>0</HiddenSlides>
  <MMClips>0</MMClips>
  <ScaleCrop>false</ScaleCrop>
  <HeadingPairs>
    <vt:vector size="6" baseType="variant">
      <vt:variant>
        <vt:lpstr>Gebruikte lettertypen</vt:lpstr>
      </vt:variant>
      <vt:variant>
        <vt:i4>3</vt:i4>
      </vt:variant>
      <vt:variant>
        <vt:lpstr>Thema</vt:lpstr>
      </vt:variant>
      <vt:variant>
        <vt:i4>4</vt:i4>
      </vt:variant>
      <vt:variant>
        <vt:lpstr>Diatitels</vt:lpstr>
      </vt:variant>
      <vt:variant>
        <vt:i4>5</vt:i4>
      </vt:variant>
    </vt:vector>
  </HeadingPairs>
  <TitlesOfParts>
    <vt:vector size="12" baseType="lpstr">
      <vt:lpstr>Aptos</vt:lpstr>
      <vt:lpstr>Aptos Display</vt:lpstr>
      <vt:lpstr>Arial</vt:lpstr>
      <vt:lpstr>Kantoorthema</vt:lpstr>
      <vt:lpstr>1_Kantoorthema</vt:lpstr>
      <vt:lpstr>2_Kantoorthema</vt:lpstr>
      <vt:lpstr>Aangepast ontwerp</vt:lpstr>
      <vt:lpstr>PowerPoint-presentatie</vt:lpstr>
      <vt:lpstr>Benieuwd naar Rotary club [naam]? Kom op [datum] maart langs tijdens onze Open Clubbijeenkomst. </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Koen Lichtenberg</dc:creator>
  <cp:lastModifiedBy>Rene Spijker</cp:lastModifiedBy>
  <cp:revision>13</cp:revision>
  <dcterms:created xsi:type="dcterms:W3CDTF">2024-12-24T11:37:31Z</dcterms:created>
  <dcterms:modified xsi:type="dcterms:W3CDTF">2025-01-17T12:59:18Z</dcterms:modified>
</cp:coreProperties>
</file>