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61" r:id="rId2"/>
    <p:sldId id="257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437E"/>
    <a:srgbClr val="ED9D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32"/>
    <p:restoredTop sz="96327"/>
  </p:normalViewPr>
  <p:slideViewPr>
    <p:cSldViewPr snapToGrid="0" snapToObjects="1">
      <p:cViewPr varScale="1">
        <p:scale>
          <a:sx n="188" d="100"/>
          <a:sy n="188" d="100"/>
        </p:scale>
        <p:origin x="192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09922489-F534-2500-8FBA-8F3CD3A0574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40619AFC-2019-EBAB-4D28-7F0C35641BF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2A59F0-2531-914B-8C46-CB4BC8152756}" type="datetimeFigureOut">
              <a:rPr lang="nl-NL" smtClean="0"/>
              <a:t>24-12-2024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7B17A743-D540-4C16-1D0F-4241AFE3028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1D24B9D-E9A8-BACF-8201-7A55B1A8EA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39E7D0-52B4-2641-A9FF-3ED3D835E3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52268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43FF24-2787-7741-BFF7-1FF02AD9BC4F}" type="datetimeFigureOut">
              <a:rPr lang="nl-NL" smtClean="0"/>
              <a:t>24-12-2024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58C856-DED3-204D-998F-9E8F8C3258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3397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vo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171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ver welk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Afbeelding met Rechthoek, blauw, Elektrisch blauw, schermopname&#10;&#10;Automatisch gegenereerde beschrijving">
            <a:extLst>
              <a:ext uri="{FF2B5EF4-FFF2-40B4-BE49-F238E27FC236}">
                <a16:creationId xmlns:a16="http://schemas.microsoft.com/office/drawing/2014/main" id="{43BB8714-F819-F767-F2D0-E07EF37D74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8" name="Afbeelding 7" descr="Afbeelding met tekst, Lettertype, logo, Graphics&#10;&#10;Automatisch gegenereerde beschrijving">
            <a:extLst>
              <a:ext uri="{FF2B5EF4-FFF2-40B4-BE49-F238E27FC236}">
                <a16:creationId xmlns:a16="http://schemas.microsoft.com/office/drawing/2014/main" id="{5CA1C5B3-A312-CFA2-EF38-A50C4068618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1769" y="4018608"/>
            <a:ext cx="1517293" cy="57885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FC8A820-0B8F-3AD7-4968-82C31F4576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2362" y="2192495"/>
            <a:ext cx="7886700" cy="604300"/>
          </a:xfrm>
        </p:spPr>
        <p:txBody>
          <a:bodyPr>
            <a:normAutofit/>
          </a:bodyPr>
          <a:lstStyle>
            <a:lvl1pPr>
              <a:defRPr sz="4400" b="1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VAN GROEI NAAR BLOEI</a:t>
            </a:r>
            <a:endParaRPr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E33FB76-F9CE-7F8B-9DBA-C321FADE93A9}"/>
              </a:ext>
            </a:extLst>
          </p:cNvPr>
          <p:cNvSpPr txBox="1">
            <a:spLocks/>
          </p:cNvSpPr>
          <p:nvPr userDrawn="1"/>
        </p:nvSpPr>
        <p:spPr>
          <a:xfrm>
            <a:off x="522362" y="1687164"/>
            <a:ext cx="7886700" cy="6043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nl-NL" sz="2500" dirty="0"/>
              <a:t>ROTARY-WERVINGSCAMPAGNE:</a:t>
            </a:r>
            <a:endParaRPr lang="en-US" sz="250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F719157-2EBE-68A5-2752-292AB46AD45E}"/>
              </a:ext>
            </a:extLst>
          </p:cNvPr>
          <p:cNvSpPr txBox="1">
            <a:spLocks/>
          </p:cNvSpPr>
          <p:nvPr userDrawn="1"/>
        </p:nvSpPr>
        <p:spPr>
          <a:xfrm>
            <a:off x="522362" y="3456336"/>
            <a:ext cx="7886700" cy="6043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nl-NL" sz="2500" dirty="0">
                <a:solidFill>
                  <a:srgbClr val="ED9D2D"/>
                </a:solidFill>
              </a:rPr>
              <a:t>PRESENTATIE</a:t>
            </a:r>
            <a:endParaRPr lang="en-US" sz="2500" dirty="0">
              <a:solidFill>
                <a:srgbClr val="ED9D2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444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i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05295"/>
            <a:ext cx="7886700" cy="604300"/>
          </a:xfrm>
        </p:spPr>
        <p:txBody>
          <a:bodyPr/>
          <a:lstStyle/>
          <a:p>
            <a:r>
              <a:rPr lang="nl-NL" dirty="0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8650" y="1728593"/>
            <a:ext cx="4524464" cy="2711884"/>
          </a:xfrm>
        </p:spPr>
        <p:txBody>
          <a:bodyPr>
            <a:normAutofit/>
          </a:bodyPr>
          <a:lstStyle>
            <a:lvl1pPr marL="0" indent="0" algn="l">
              <a:buNone/>
              <a:defRPr/>
            </a:lvl1pPr>
            <a:lvl2pPr marL="285750" marR="0" indent="-285750" algn="l" defTabSz="685800" rtl="0" eaLnBrk="1" fontAlgn="auto" latinLnBrk="0" hangingPunct="1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2pPr>
            <a:lvl3pPr marL="685800" indent="0" algn="l">
              <a:buNone/>
              <a:defRPr/>
            </a:lvl3pPr>
            <a:lvl4pPr marL="1028700" indent="0" algn="l">
              <a:buNone/>
              <a:defRPr/>
            </a:lvl4pPr>
            <a:lvl5pPr marL="1371600" indent="0" algn="l">
              <a:buNone/>
              <a:defRPr/>
            </a:lvl5pPr>
          </a:lstStyle>
          <a:p>
            <a:pPr lvl="1"/>
            <a:r>
              <a:rPr lang="nl-NL" dirty="0"/>
              <a:t>Dit is een </a:t>
            </a:r>
            <a:r>
              <a:rPr lang="nl-NL" dirty="0" err="1"/>
              <a:t>bulletpoint</a:t>
            </a:r>
            <a:endParaRPr lang="nl-NL" dirty="0"/>
          </a:p>
          <a:p>
            <a:pPr marL="285750" marR="0" lvl="1" indent="-28575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dirty="0"/>
              <a:t>Dit is nog een </a:t>
            </a:r>
            <a:r>
              <a:rPr lang="nl-NL" dirty="0" err="1"/>
              <a:t>bulletpoint</a:t>
            </a:r>
            <a:endParaRPr lang="nl-NL" dirty="0"/>
          </a:p>
          <a:p>
            <a:pPr marL="285750" marR="0" lvl="1" indent="-28575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dirty="0"/>
              <a:t>Dit is ook </a:t>
            </a:r>
            <a:r>
              <a:rPr lang="nl-NL" dirty="0" err="1"/>
              <a:t>bulletpoint</a:t>
            </a:r>
            <a:endParaRPr lang="nl-NL" dirty="0"/>
          </a:p>
          <a:p>
            <a:pPr marL="285750" marR="0" lvl="1" indent="-28575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dirty="0"/>
              <a:t>Dit is weer </a:t>
            </a:r>
            <a:r>
              <a:rPr lang="nl-NL" dirty="0" err="1"/>
              <a:t>bulletpoint</a:t>
            </a:r>
            <a:endParaRPr lang="nl-NL" dirty="0"/>
          </a:p>
          <a:p>
            <a:pPr lvl="1"/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lIns="0" tIns="0" rIns="0" bIns="0"/>
          <a:lstStyle>
            <a:lvl1pPr>
              <a:defRPr>
                <a:solidFill>
                  <a:srgbClr val="1D437E"/>
                </a:solidFill>
              </a:defRPr>
            </a:lvl1pPr>
          </a:lstStyle>
          <a:p>
            <a:fld id="{D33E18D6-45F8-384A-8961-82B874A4BD85}" type="datetime1">
              <a:rPr lang="nl-NL" smtClean="0"/>
              <a:pPr/>
              <a:t>24-12-2024</a:t>
            </a:fld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/>
          <a:lstStyle>
            <a:lvl1pPr>
              <a:defRPr>
                <a:solidFill>
                  <a:srgbClr val="1D437E"/>
                </a:solidFill>
              </a:defRPr>
            </a:lvl1pPr>
          </a:lstStyle>
          <a:p>
            <a:fld id="{76641B4B-5A4F-AE4E-8A0F-6E29251ABF90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E15511C4-CD15-1848-9835-316108FC4D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>
            <a:lvl1pPr>
              <a:defRPr>
                <a:solidFill>
                  <a:srgbClr val="1D437E"/>
                </a:solidFill>
              </a:defRPr>
            </a:lvl1pPr>
          </a:lstStyle>
          <a:p>
            <a:r>
              <a:rPr lang="nl-NL" dirty="0"/>
              <a:t>Week van de Open Clubbijeenkomsten</a:t>
            </a:r>
          </a:p>
        </p:txBody>
      </p:sp>
      <p:sp>
        <p:nvSpPr>
          <p:cNvPr id="8" name="Tijdelijke aanduiding voor inhoud 6">
            <a:extLst>
              <a:ext uri="{FF2B5EF4-FFF2-40B4-BE49-F238E27FC236}">
                <a16:creationId xmlns:a16="http://schemas.microsoft.com/office/drawing/2014/main" id="{86A167B2-FA25-6656-DE25-9AB9C8E861EF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272755" y="1728593"/>
            <a:ext cx="3242595" cy="2711884"/>
          </a:xfrm>
        </p:spPr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02638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 welk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Afbeelding met Rechthoek, blauw, Elektrisch blauw, schermopname&#10;&#10;Automatisch gegenereerde beschrijving">
            <a:extLst>
              <a:ext uri="{FF2B5EF4-FFF2-40B4-BE49-F238E27FC236}">
                <a16:creationId xmlns:a16="http://schemas.microsoft.com/office/drawing/2014/main" id="{43BB8714-F819-F767-F2D0-E07EF37D74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8" name="Afbeelding 7" descr="Afbeelding met tekst, Lettertype, logo, Graphics&#10;&#10;Automatisch gegenereerde beschrijving">
            <a:extLst>
              <a:ext uri="{FF2B5EF4-FFF2-40B4-BE49-F238E27FC236}">
                <a16:creationId xmlns:a16="http://schemas.microsoft.com/office/drawing/2014/main" id="{5CA1C5B3-A312-CFA2-EF38-A50C4068618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1769" y="4018608"/>
            <a:ext cx="1517293" cy="578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927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ver welk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4618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welk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D83F5D93-0EB6-6749-B8BE-4ED90BA3A7B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284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eld 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6C4C9-326B-6449-8648-70D1C323843F}" type="datetime1">
              <a:rPr lang="nl-NL" smtClean="0"/>
              <a:t>24-12-2024</a:t>
            </a:fld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41B4B-5A4F-AE4E-8A0F-6E29251ABF90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B7FEB12-5BA9-0149-9C97-7ACEB286C8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814191"/>
            <a:ext cx="7886700" cy="3864279"/>
          </a:xfrm>
        </p:spPr>
        <p:txBody>
          <a:bodyPr>
            <a:normAutofit/>
          </a:bodyPr>
          <a:lstStyle>
            <a:lvl1pPr marL="0" indent="0" algn="l">
              <a:buNone/>
              <a:defRPr/>
            </a:lvl1pPr>
            <a:lvl2pPr marL="0" marR="0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2pPr>
            <a:lvl3pPr marL="685800" indent="0" algn="l">
              <a:buNone/>
              <a:defRPr/>
            </a:lvl3pPr>
            <a:lvl4pPr marL="1028700" indent="0" algn="l">
              <a:buNone/>
              <a:defRPr/>
            </a:lvl4pPr>
            <a:lvl5pPr marL="1371600" indent="0" algn="l">
              <a:buNone/>
              <a:defRPr/>
            </a:lvl5pPr>
          </a:lstStyle>
          <a:p>
            <a:pPr lvl="1"/>
            <a:endParaRPr lang="nl-NL" dirty="0"/>
          </a:p>
        </p:txBody>
      </p:sp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BB2F87F6-B790-8F4F-9291-7FA4889C9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r>
              <a:rPr lang="nl-NL" dirty="0"/>
              <a:t>Week van de Open Clubbijeenkomsten</a:t>
            </a:r>
          </a:p>
        </p:txBody>
      </p:sp>
    </p:spTree>
    <p:extLst>
      <p:ext uri="{BB962C8B-B14F-4D97-AF65-F5344CB8AC3E}">
        <p14:creationId xmlns:p14="http://schemas.microsoft.com/office/powerpoint/2010/main" val="4194345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978EC-57E2-C24C-A9C0-3E0F627A1722}" type="datetime1">
              <a:rPr lang="nl-NL" smtClean="0"/>
              <a:t>24-12-2024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41B4B-5A4F-AE4E-8A0F-6E29251ABF90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4D73D2C-4D2E-6B40-9DD9-5481AAF8D4E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697260" y="1728593"/>
            <a:ext cx="3818090" cy="2711884"/>
          </a:xfrm>
        </p:spPr>
        <p:txBody>
          <a:bodyPr>
            <a:normAutofit/>
          </a:bodyPr>
          <a:lstStyle>
            <a:lvl1pPr marL="0" indent="0" algn="l">
              <a:buNone/>
              <a:defRPr/>
            </a:lvl1pPr>
            <a:lvl2pPr marL="0" marR="0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/>
            </a:lvl2pPr>
            <a:lvl3pPr marL="685800" indent="0" algn="l">
              <a:buNone/>
              <a:defRPr/>
            </a:lvl3pPr>
            <a:lvl4pPr marL="1028700" indent="0" algn="l">
              <a:buNone/>
              <a:defRPr/>
            </a:lvl4pPr>
            <a:lvl5pPr marL="1371600" indent="0" algn="l">
              <a:buNone/>
              <a:defRPr/>
            </a:lvl5pPr>
          </a:lstStyle>
          <a:p>
            <a:pPr lvl="1"/>
            <a:r>
              <a:rPr lang="nl-NL" dirty="0"/>
              <a:t>Dit is een tekstpagina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3542CDE-286E-2C47-876F-BFDC2DD97A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005295"/>
            <a:ext cx="7886700" cy="604300"/>
          </a:xfrm>
        </p:spPr>
        <p:txBody>
          <a:bodyPr/>
          <a:lstStyle/>
          <a:p>
            <a:r>
              <a:rPr lang="nl-NL" dirty="0"/>
              <a:t>Klik om stijl te bewerken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4AB833E-8D82-9745-B07E-90699466C8F9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13775" y="1728593"/>
            <a:ext cx="3818090" cy="2711884"/>
          </a:xfrm>
        </p:spPr>
        <p:txBody>
          <a:bodyPr>
            <a:normAutofit/>
          </a:bodyPr>
          <a:lstStyle>
            <a:lvl1pPr marL="0" indent="0" algn="l">
              <a:buNone/>
              <a:defRPr/>
            </a:lvl1pPr>
            <a:lvl2pPr marL="0" marR="0" indent="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/>
            </a:lvl2pPr>
            <a:lvl3pPr marL="685800" indent="0" algn="l">
              <a:buNone/>
              <a:defRPr/>
            </a:lvl3pPr>
            <a:lvl4pPr marL="1028700" indent="0" algn="l">
              <a:buNone/>
              <a:defRPr/>
            </a:lvl4pPr>
            <a:lvl5pPr marL="1371600" indent="0" algn="l">
              <a:buNone/>
              <a:defRPr/>
            </a:lvl5pPr>
          </a:lstStyle>
          <a:p>
            <a:pPr lvl="1"/>
            <a:r>
              <a:rPr lang="nl-NL" dirty="0"/>
              <a:t>Dit is een tekstpagina</a:t>
            </a:r>
          </a:p>
        </p:txBody>
      </p:sp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6CFF13E3-855D-D84F-A21C-774F3FFD3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r>
              <a:rPr lang="nl-NL" dirty="0"/>
              <a:t>Week van de Open Clubbijeenkomsten</a:t>
            </a:r>
          </a:p>
        </p:txBody>
      </p:sp>
    </p:spTree>
    <p:extLst>
      <p:ext uri="{BB962C8B-B14F-4D97-AF65-F5344CB8AC3E}">
        <p14:creationId xmlns:p14="http://schemas.microsoft.com/office/powerpoint/2010/main" val="1320019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969038"/>
            <a:ext cx="7886700" cy="565397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/>
              <a:t>Dit is een titel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786393"/>
            <a:ext cx="7886700" cy="284633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B4C82D1-F9BF-3A4E-84BF-CFEF3D6F977E}" type="datetime1">
              <a:rPr lang="nl-NL" smtClean="0"/>
              <a:t>24-12-2024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Week van de Open Clubbijeenkomsten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6641B4B-5A4F-AE4E-8A0F-6E29251ABF90}" type="slidenum">
              <a:rPr lang="nl-NL" smtClean="0"/>
              <a:pPr/>
              <a:t>‹nr.›</a:t>
            </a:fld>
            <a:endParaRPr lang="nl-NL" dirty="0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B84004B8-4C33-6548-B337-AE6DD157834D}"/>
              </a:ext>
            </a:extLst>
          </p:cNvPr>
          <p:cNvCxnSpPr/>
          <p:nvPr userDrawn="1"/>
        </p:nvCxnSpPr>
        <p:spPr>
          <a:xfrm>
            <a:off x="628650" y="817287"/>
            <a:ext cx="788670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AB670018-E05A-FD4C-9A56-D45BCA1DB69B}"/>
              </a:ext>
            </a:extLst>
          </p:cNvPr>
          <p:cNvCxnSpPr/>
          <p:nvPr userDrawn="1"/>
        </p:nvCxnSpPr>
        <p:spPr>
          <a:xfrm>
            <a:off x="628650" y="4681566"/>
            <a:ext cx="788670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Afbeelding 13" descr="Afbeelding met tekst, Lettertype, logo, Graphics&#10;&#10;Automatisch gegenereerde beschrijving">
            <a:extLst>
              <a:ext uri="{FF2B5EF4-FFF2-40B4-BE49-F238E27FC236}">
                <a16:creationId xmlns:a16="http://schemas.microsoft.com/office/drawing/2014/main" id="{07588970-D631-7EFB-8275-0295EEC00A96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0709" y="214379"/>
            <a:ext cx="1182582" cy="451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287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9" r:id="rId2"/>
    <p:sldLayoutId id="2147483662" r:id="rId3"/>
    <p:sldLayoutId id="2147483667" r:id="rId4"/>
    <p:sldLayoutId id="2147483668" r:id="rId5"/>
    <p:sldLayoutId id="2147483666" r:id="rId6"/>
    <p:sldLayoutId id="2147483663" r:id="rId7"/>
    <p:sldLayoutId id="2147483664" r:id="rId8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b="0" i="0" kern="1200">
          <a:solidFill>
            <a:schemeClr val="accent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sz="2100" kern="1200">
          <a:solidFill>
            <a:schemeClr val="accent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800" kern="1200">
          <a:solidFill>
            <a:schemeClr val="accent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accent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accent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accent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5E5FB0B-4962-98EC-89DF-56F0230920C8}"/>
              </a:ext>
            </a:extLst>
          </p:cNvPr>
          <p:cNvSpPr txBox="1">
            <a:spLocks/>
          </p:cNvSpPr>
          <p:nvPr/>
        </p:nvSpPr>
        <p:spPr>
          <a:xfrm>
            <a:off x="462889" y="2192495"/>
            <a:ext cx="7886700" cy="60430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nl-NL" dirty="0"/>
              <a:t>Wat is Rotary?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BA15F84-0036-83C3-ACFB-7F1C2BD71C67}"/>
              </a:ext>
            </a:extLst>
          </p:cNvPr>
          <p:cNvSpPr txBox="1">
            <a:spLocks/>
          </p:cNvSpPr>
          <p:nvPr/>
        </p:nvSpPr>
        <p:spPr>
          <a:xfrm>
            <a:off x="522000" y="1687164"/>
            <a:ext cx="7886700" cy="6043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nl-NL" sz="2500" dirty="0"/>
              <a:t>Week van de Open Clubbijeenkomsten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D145338-30AC-32F7-7C47-1A267084723D}"/>
              </a:ext>
            </a:extLst>
          </p:cNvPr>
          <p:cNvSpPr txBox="1">
            <a:spLocks/>
          </p:cNvSpPr>
          <p:nvPr/>
        </p:nvSpPr>
        <p:spPr>
          <a:xfrm>
            <a:off x="522362" y="3456336"/>
            <a:ext cx="7886700" cy="6043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nl-NL" sz="2500" dirty="0">
                <a:solidFill>
                  <a:srgbClr val="ED9D2D"/>
                </a:solidFill>
              </a:rPr>
              <a:t>WELKOM BIJ ROTARY [CLUBNAAM]</a:t>
            </a:r>
            <a:endParaRPr lang="en-US" sz="2500" dirty="0">
              <a:solidFill>
                <a:srgbClr val="ED9D2D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6AF4FF6-08F8-0F81-F3D1-2CAEABC97F4A}"/>
              </a:ext>
            </a:extLst>
          </p:cNvPr>
          <p:cNvSpPr txBox="1">
            <a:spLocks/>
          </p:cNvSpPr>
          <p:nvPr/>
        </p:nvSpPr>
        <p:spPr>
          <a:xfrm>
            <a:off x="522000" y="3916145"/>
            <a:ext cx="7886700" cy="6043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ts val="2400"/>
              </a:lnSpc>
            </a:pPr>
            <a:r>
              <a:rPr lang="nl-NL" sz="1400" dirty="0">
                <a:solidFill>
                  <a:srgbClr val="ED9D2D"/>
                </a:solidFill>
              </a:rPr>
              <a:t>[Datum]</a:t>
            </a:r>
          </a:p>
          <a:p>
            <a:pPr>
              <a:lnSpc>
                <a:spcPts val="2400"/>
              </a:lnSpc>
            </a:pPr>
            <a:r>
              <a:rPr lang="nl-NL" sz="1400" dirty="0">
                <a:solidFill>
                  <a:srgbClr val="ED9D2D"/>
                </a:solidFill>
              </a:rPr>
              <a:t>[Locatie]</a:t>
            </a:r>
            <a:endParaRPr lang="en-US" sz="1400" dirty="0">
              <a:solidFill>
                <a:srgbClr val="ED9D2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3689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>
            <a:extLst>
              <a:ext uri="{FF2B5EF4-FFF2-40B4-BE49-F238E27FC236}">
                <a16:creationId xmlns:a16="http://schemas.microsoft.com/office/drawing/2014/main" id="{A66D96A9-2543-0D42-823A-597A8F091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005295"/>
            <a:ext cx="7886700" cy="604300"/>
          </a:xfrm>
        </p:spPr>
        <p:txBody>
          <a:bodyPr>
            <a:normAutofit/>
          </a:bodyPr>
          <a:lstStyle/>
          <a:p>
            <a:r>
              <a:rPr lang="nl-NL" sz="2500" b="1" dirty="0"/>
              <a:t>Contact</a:t>
            </a:r>
          </a:p>
        </p:txBody>
      </p:sp>
      <p:sp>
        <p:nvSpPr>
          <p:cNvPr id="12" name="Tijdelijke aanduiding voor inhoud 11">
            <a:extLst>
              <a:ext uri="{FF2B5EF4-FFF2-40B4-BE49-F238E27FC236}">
                <a16:creationId xmlns:a16="http://schemas.microsoft.com/office/drawing/2014/main" id="{28142C24-7320-534D-9F4F-7D2D3D3D87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728593"/>
            <a:ext cx="4524464" cy="2711884"/>
          </a:xfrm>
        </p:spPr>
        <p:txBody>
          <a:bodyPr>
            <a:norm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sz="1600" dirty="0"/>
              <a:t>[Contactgegevens club]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sz="1600" dirty="0"/>
              <a:t>[Website]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sz="1600" dirty="0"/>
              <a:t>[</a:t>
            </a:r>
            <a:r>
              <a:rPr lang="nl-NL" sz="1600" dirty="0" err="1"/>
              <a:t>Social</a:t>
            </a:r>
            <a:r>
              <a:rPr lang="nl-NL" sz="1600" dirty="0"/>
              <a:t> media]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sz="1600" dirty="0"/>
              <a:t>Vragen?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CED5E52-CA8F-9544-897A-B873EB7417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fld id="{D33E18D6-45F8-384A-8961-82B874A4BD85}" type="datetime1">
              <a:rPr lang="nl-NL" smtClean="0"/>
              <a:pPr/>
              <a:t>24-12-2024</a:t>
            </a:fld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F3861E0-4CA5-EA46-8879-FFB2DDF76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/>
          <a:lstStyle/>
          <a:p>
            <a:fld id="{76641B4B-5A4F-AE4E-8A0F-6E29251ABF90}" type="slidenum">
              <a:rPr lang="nl-NL" smtClean="0"/>
              <a:pPr/>
              <a:t>10</a:t>
            </a:fld>
            <a:endParaRPr lang="nl-NL"/>
          </a:p>
        </p:txBody>
      </p:sp>
      <p:sp>
        <p:nvSpPr>
          <p:cNvPr id="13" name="Footer Placeholder 5">
            <a:extLst>
              <a:ext uri="{FF2B5EF4-FFF2-40B4-BE49-F238E27FC236}">
                <a16:creationId xmlns:a16="http://schemas.microsoft.com/office/drawing/2014/main" id="{F9255C06-DD56-2942-B4B7-353881581A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r>
              <a:rPr lang="nl-NL"/>
              <a:t>Week van de Open Clubbijeenkomsten</a:t>
            </a:r>
            <a:endParaRPr lang="nl-NL" dirty="0"/>
          </a:p>
        </p:txBody>
      </p:sp>
      <p:sp>
        <p:nvSpPr>
          <p:cNvPr id="10" name="Tijdelijke aanduiding voor inhoud 9">
            <a:extLst>
              <a:ext uri="{FF2B5EF4-FFF2-40B4-BE49-F238E27FC236}">
                <a16:creationId xmlns:a16="http://schemas.microsoft.com/office/drawing/2014/main" id="{623038E6-1317-E112-9FFF-35F9DBB8274F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4" name="Tijdelijke aanduiding voor inhoud 19">
            <a:extLst>
              <a:ext uri="{FF2B5EF4-FFF2-40B4-BE49-F238E27FC236}">
                <a16:creationId xmlns:a16="http://schemas.microsoft.com/office/drawing/2014/main" id="{E13E9A9C-9008-6CF7-0A67-59EB7E51EFE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72088" y="1728788"/>
            <a:ext cx="3243262" cy="2571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4680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5E5FB0B-4962-98EC-89DF-56F0230920C8}"/>
              </a:ext>
            </a:extLst>
          </p:cNvPr>
          <p:cNvSpPr txBox="1">
            <a:spLocks/>
          </p:cNvSpPr>
          <p:nvPr/>
        </p:nvSpPr>
        <p:spPr>
          <a:xfrm>
            <a:off x="522362" y="2192495"/>
            <a:ext cx="7886700" cy="60430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nl-NL" dirty="0"/>
              <a:t>Wat is Rotary?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BA15F84-0036-83C3-ACFB-7F1C2BD71C67}"/>
              </a:ext>
            </a:extLst>
          </p:cNvPr>
          <p:cNvSpPr txBox="1">
            <a:spLocks/>
          </p:cNvSpPr>
          <p:nvPr/>
        </p:nvSpPr>
        <p:spPr>
          <a:xfrm>
            <a:off x="522362" y="1687164"/>
            <a:ext cx="7886700" cy="6043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nl-NL" sz="2500" dirty="0"/>
              <a:t>Week van de Open Clubbijeenkomsten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D145338-30AC-32F7-7C47-1A267084723D}"/>
              </a:ext>
            </a:extLst>
          </p:cNvPr>
          <p:cNvSpPr txBox="1">
            <a:spLocks/>
          </p:cNvSpPr>
          <p:nvPr/>
        </p:nvSpPr>
        <p:spPr>
          <a:xfrm>
            <a:off x="522362" y="3456336"/>
            <a:ext cx="7886700" cy="6043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nl-NL" sz="2500" dirty="0">
                <a:solidFill>
                  <a:srgbClr val="ED9D2D"/>
                </a:solidFill>
              </a:rPr>
              <a:t>Dank voor uw aandacht</a:t>
            </a:r>
            <a:endParaRPr lang="en-US" sz="2500" dirty="0">
              <a:solidFill>
                <a:srgbClr val="ED9D2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196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>
            <a:extLst>
              <a:ext uri="{FF2B5EF4-FFF2-40B4-BE49-F238E27FC236}">
                <a16:creationId xmlns:a16="http://schemas.microsoft.com/office/drawing/2014/main" id="{A66D96A9-2543-0D42-823A-597A8F091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005295"/>
            <a:ext cx="7886700" cy="604300"/>
          </a:xfrm>
        </p:spPr>
        <p:txBody>
          <a:bodyPr>
            <a:normAutofit/>
          </a:bodyPr>
          <a:lstStyle/>
          <a:p>
            <a:r>
              <a:rPr lang="nl-NL" sz="2500" b="1" dirty="0"/>
              <a:t>Wat is Rotary?</a:t>
            </a:r>
          </a:p>
        </p:txBody>
      </p:sp>
      <p:sp>
        <p:nvSpPr>
          <p:cNvPr id="12" name="Tijdelijke aanduiding voor inhoud 11">
            <a:extLst>
              <a:ext uri="{FF2B5EF4-FFF2-40B4-BE49-F238E27FC236}">
                <a16:creationId xmlns:a16="http://schemas.microsoft.com/office/drawing/2014/main" id="{28142C24-7320-534D-9F4F-7D2D3D3D87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728354"/>
            <a:ext cx="4524375" cy="2711884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600" dirty="0"/>
              <a:t>Wereldwijd netwerk van professionals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600" dirty="0"/>
              <a:t>14 miljoen leden wereldwijd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600" dirty="0"/>
              <a:t>14.500 leden in Nederland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600" dirty="0"/>
              <a:t>Focus op </a:t>
            </a:r>
            <a:r>
              <a:rPr lang="nl-NL" sz="1600"/>
              <a:t>positieve impact</a:t>
            </a:r>
            <a:endParaRPr lang="nl-NL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600" dirty="0"/>
              <a:t>Lokaal én internationaal actief</a:t>
            </a:r>
            <a:br>
              <a:rPr lang="nl-NL" sz="1600" dirty="0"/>
            </a:br>
            <a:endParaRPr lang="nl-NL" sz="1600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CED5E52-CA8F-9544-897A-B873EB7417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fld id="{D33E18D6-45F8-384A-8961-82B874A4BD85}" type="datetime1">
              <a:rPr lang="nl-NL" smtClean="0"/>
              <a:pPr/>
              <a:t>24-12-2024</a:t>
            </a:fld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F3861E0-4CA5-EA46-8879-FFB2DDF76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/>
          <a:lstStyle/>
          <a:p>
            <a:fld id="{76641B4B-5A4F-AE4E-8A0F-6E29251ABF90}" type="slidenum">
              <a:rPr lang="nl-NL" smtClean="0"/>
              <a:pPr/>
              <a:t>2</a:t>
            </a:fld>
            <a:endParaRPr lang="nl-NL"/>
          </a:p>
        </p:txBody>
      </p:sp>
      <p:sp>
        <p:nvSpPr>
          <p:cNvPr id="13" name="Footer Placeholder 5">
            <a:extLst>
              <a:ext uri="{FF2B5EF4-FFF2-40B4-BE49-F238E27FC236}">
                <a16:creationId xmlns:a16="http://schemas.microsoft.com/office/drawing/2014/main" id="{F9255C06-DD56-2942-B4B7-353881581A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r>
              <a:rPr lang="nl-NL"/>
              <a:t>Week van de Open Clubbijeenkomsten</a:t>
            </a:r>
            <a:endParaRPr lang="nl-NL" dirty="0"/>
          </a:p>
        </p:txBody>
      </p:sp>
      <p:sp>
        <p:nvSpPr>
          <p:cNvPr id="26" name="Tijdelijke aanduiding voor inhoud 25">
            <a:extLst>
              <a:ext uri="{FF2B5EF4-FFF2-40B4-BE49-F238E27FC236}">
                <a16:creationId xmlns:a16="http://schemas.microsoft.com/office/drawing/2014/main" id="{F471D703-6CD3-507F-8FB6-68E2029A262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" name="Afbeelding 1" descr="Afbeelding met kaart&#10;&#10;Automatisch gegenereerde beschrijving">
            <a:extLst>
              <a:ext uri="{FF2B5EF4-FFF2-40B4-BE49-F238E27FC236}">
                <a16:creationId xmlns:a16="http://schemas.microsoft.com/office/drawing/2014/main" id="{EE03B2B8-1C8D-7003-2BEB-57968A8D81E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2755" y="959168"/>
            <a:ext cx="3242595" cy="3554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4444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>
            <a:extLst>
              <a:ext uri="{FF2B5EF4-FFF2-40B4-BE49-F238E27FC236}">
                <a16:creationId xmlns:a16="http://schemas.microsoft.com/office/drawing/2014/main" id="{A66D96A9-2543-0D42-823A-597A8F091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005295"/>
            <a:ext cx="7886700" cy="604300"/>
          </a:xfrm>
        </p:spPr>
        <p:txBody>
          <a:bodyPr>
            <a:normAutofit/>
          </a:bodyPr>
          <a:lstStyle/>
          <a:p>
            <a:r>
              <a:rPr lang="nl-NL" sz="2500" b="1" dirty="0"/>
              <a:t>Fellowship</a:t>
            </a:r>
          </a:p>
        </p:txBody>
      </p:sp>
      <p:sp>
        <p:nvSpPr>
          <p:cNvPr id="12" name="Tijdelijke aanduiding voor inhoud 11">
            <a:extLst>
              <a:ext uri="{FF2B5EF4-FFF2-40B4-BE49-F238E27FC236}">
                <a16:creationId xmlns:a16="http://schemas.microsoft.com/office/drawing/2014/main" id="{28142C24-7320-534D-9F4F-7D2D3D3D87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728593"/>
            <a:ext cx="4524464" cy="2711884"/>
          </a:xfrm>
        </p:spPr>
        <p:txBody>
          <a:bodyPr>
            <a:norm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sz="1600" dirty="0"/>
              <a:t>Betekenisvolle relaties bouwen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sz="1600" dirty="0"/>
              <a:t>Netwerk van gelijkgestemden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sz="1600" dirty="0"/>
              <a:t>Vriendschappen voor het leven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sz="1600" dirty="0"/>
              <a:t>Regelmatige bijeenkomsten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sz="1600" dirty="0"/>
              <a:t>Informele en formele activiteiten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CED5E52-CA8F-9544-897A-B873EB7417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fld id="{D33E18D6-45F8-384A-8961-82B874A4BD85}" type="datetime1">
              <a:rPr lang="nl-NL" smtClean="0"/>
              <a:pPr/>
              <a:t>24-12-2024</a:t>
            </a:fld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F3861E0-4CA5-EA46-8879-FFB2DDF76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/>
          <a:lstStyle/>
          <a:p>
            <a:fld id="{76641B4B-5A4F-AE4E-8A0F-6E29251ABF90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13" name="Footer Placeholder 5">
            <a:extLst>
              <a:ext uri="{FF2B5EF4-FFF2-40B4-BE49-F238E27FC236}">
                <a16:creationId xmlns:a16="http://schemas.microsoft.com/office/drawing/2014/main" id="{F9255C06-DD56-2942-B4B7-353881581A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r>
              <a:rPr lang="nl-NL"/>
              <a:t>Week van de Open Clubbijeenkomsten</a:t>
            </a:r>
            <a:endParaRPr lang="nl-NL" dirty="0"/>
          </a:p>
        </p:txBody>
      </p:sp>
      <p:pic>
        <p:nvPicPr>
          <p:cNvPr id="20" name="Tijdelijke aanduiding voor inhoud 19" descr="Afbeelding met buitenshuis, kleding, persoon, hemel&#10;&#10;Automatisch gegenereerde beschrijving">
            <a:extLst>
              <a:ext uri="{FF2B5EF4-FFF2-40B4-BE49-F238E27FC236}">
                <a16:creationId xmlns:a16="http://schemas.microsoft.com/office/drawing/2014/main" id="{279BC22A-7C83-BFA0-5A4F-362D4F62E37F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72088" y="1728788"/>
            <a:ext cx="3243262" cy="2571948"/>
          </a:xfrm>
        </p:spPr>
      </p:pic>
    </p:spTree>
    <p:extLst>
      <p:ext uri="{BB962C8B-B14F-4D97-AF65-F5344CB8AC3E}">
        <p14:creationId xmlns:p14="http://schemas.microsoft.com/office/powerpoint/2010/main" val="855824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>
            <a:extLst>
              <a:ext uri="{FF2B5EF4-FFF2-40B4-BE49-F238E27FC236}">
                <a16:creationId xmlns:a16="http://schemas.microsoft.com/office/drawing/2014/main" id="{A66D96A9-2543-0D42-823A-597A8F091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005295"/>
            <a:ext cx="7886700" cy="604300"/>
          </a:xfrm>
        </p:spPr>
        <p:txBody>
          <a:bodyPr>
            <a:normAutofit/>
          </a:bodyPr>
          <a:lstStyle/>
          <a:p>
            <a:r>
              <a:rPr lang="nl-NL" sz="2500" b="1" dirty="0" err="1"/>
              <a:t>Vocational</a:t>
            </a:r>
            <a:r>
              <a:rPr lang="nl-NL" sz="2500" b="1" dirty="0"/>
              <a:t> service</a:t>
            </a:r>
          </a:p>
        </p:txBody>
      </p:sp>
      <p:sp>
        <p:nvSpPr>
          <p:cNvPr id="12" name="Tijdelijke aanduiding voor inhoud 11">
            <a:extLst>
              <a:ext uri="{FF2B5EF4-FFF2-40B4-BE49-F238E27FC236}">
                <a16:creationId xmlns:a16="http://schemas.microsoft.com/office/drawing/2014/main" id="{28142C24-7320-534D-9F4F-7D2D3D3D87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728593"/>
            <a:ext cx="4524464" cy="2711884"/>
          </a:xfrm>
        </p:spPr>
        <p:txBody>
          <a:bodyPr>
            <a:norm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sz="1600" dirty="0"/>
              <a:t>Kennis en expertise delen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sz="1600" dirty="0"/>
              <a:t>Professionele ontwikkeling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sz="1600" dirty="0"/>
              <a:t>Leren van elkaar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sz="1600" dirty="0"/>
              <a:t>Kruisbestuiving van vakgebieden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sz="1600" dirty="0"/>
              <a:t>Impact door samenwerking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CED5E52-CA8F-9544-897A-B873EB7417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fld id="{D33E18D6-45F8-384A-8961-82B874A4BD85}" type="datetime1">
              <a:rPr lang="nl-NL" smtClean="0"/>
              <a:pPr/>
              <a:t>24-12-2024</a:t>
            </a:fld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F3861E0-4CA5-EA46-8879-FFB2DDF76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/>
          <a:lstStyle/>
          <a:p>
            <a:fld id="{76641B4B-5A4F-AE4E-8A0F-6E29251ABF90}" type="slidenum">
              <a:rPr lang="nl-NL" smtClean="0"/>
              <a:pPr/>
              <a:t>4</a:t>
            </a:fld>
            <a:endParaRPr lang="nl-NL"/>
          </a:p>
        </p:txBody>
      </p:sp>
      <p:sp>
        <p:nvSpPr>
          <p:cNvPr id="13" name="Footer Placeholder 5">
            <a:extLst>
              <a:ext uri="{FF2B5EF4-FFF2-40B4-BE49-F238E27FC236}">
                <a16:creationId xmlns:a16="http://schemas.microsoft.com/office/drawing/2014/main" id="{F9255C06-DD56-2942-B4B7-353881581A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r>
              <a:rPr lang="nl-NL"/>
              <a:t>Week van de Open Clubbijeenkomsten</a:t>
            </a:r>
            <a:endParaRPr lang="nl-NL" dirty="0"/>
          </a:p>
        </p:txBody>
      </p:sp>
      <p:pic>
        <p:nvPicPr>
          <p:cNvPr id="22" name="Tijdelijke aanduiding voor inhoud 19">
            <a:extLst>
              <a:ext uri="{FF2B5EF4-FFF2-40B4-BE49-F238E27FC236}">
                <a16:creationId xmlns:a16="http://schemas.microsoft.com/office/drawing/2014/main" id="{0C15A816-50A0-A6E2-C9A4-59BD500D76B3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72088" y="1728788"/>
            <a:ext cx="3243262" cy="2571948"/>
          </a:xfrm>
        </p:spPr>
      </p:pic>
    </p:spTree>
    <p:extLst>
      <p:ext uri="{BB962C8B-B14F-4D97-AF65-F5344CB8AC3E}">
        <p14:creationId xmlns:p14="http://schemas.microsoft.com/office/powerpoint/2010/main" val="401345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>
            <a:extLst>
              <a:ext uri="{FF2B5EF4-FFF2-40B4-BE49-F238E27FC236}">
                <a16:creationId xmlns:a16="http://schemas.microsoft.com/office/drawing/2014/main" id="{A66D96A9-2543-0D42-823A-597A8F091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005295"/>
            <a:ext cx="7886700" cy="604300"/>
          </a:xfrm>
        </p:spPr>
        <p:txBody>
          <a:bodyPr>
            <a:normAutofit/>
          </a:bodyPr>
          <a:lstStyle/>
          <a:p>
            <a:r>
              <a:rPr lang="nl-NL" sz="2500" b="1" dirty="0"/>
              <a:t>Community service </a:t>
            </a:r>
          </a:p>
        </p:txBody>
      </p:sp>
      <p:sp>
        <p:nvSpPr>
          <p:cNvPr id="12" name="Tijdelijke aanduiding voor inhoud 11">
            <a:extLst>
              <a:ext uri="{FF2B5EF4-FFF2-40B4-BE49-F238E27FC236}">
                <a16:creationId xmlns:a16="http://schemas.microsoft.com/office/drawing/2014/main" id="{28142C24-7320-534D-9F4F-7D2D3D3D87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728593"/>
            <a:ext cx="4524464" cy="2711884"/>
          </a:xfrm>
        </p:spPr>
        <p:txBody>
          <a:bodyPr>
            <a:norm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sz="1600" dirty="0"/>
              <a:t>Lokale projecten met impact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sz="1600" dirty="0"/>
              <a:t>Internationale hulpprojecten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sz="1600" dirty="0"/>
              <a:t>End Polio </a:t>
            </a:r>
            <a:r>
              <a:rPr lang="nl-NL" sz="1600" dirty="0" err="1"/>
              <a:t>Now</a:t>
            </a:r>
            <a:endParaRPr lang="nl-NL" sz="16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sz="1600" dirty="0"/>
              <a:t>Duurzame verandering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sz="1600" dirty="0"/>
              <a:t>Concrete resultaten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CED5E52-CA8F-9544-897A-B873EB7417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fld id="{D33E18D6-45F8-384A-8961-82B874A4BD85}" type="datetime1">
              <a:rPr lang="nl-NL" smtClean="0"/>
              <a:pPr/>
              <a:t>24-12-2024</a:t>
            </a:fld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F3861E0-4CA5-EA46-8879-FFB2DDF76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/>
          <a:lstStyle/>
          <a:p>
            <a:fld id="{76641B4B-5A4F-AE4E-8A0F-6E29251ABF90}" type="slidenum">
              <a:rPr lang="nl-NL" smtClean="0"/>
              <a:pPr/>
              <a:t>5</a:t>
            </a:fld>
            <a:endParaRPr lang="nl-NL"/>
          </a:p>
        </p:txBody>
      </p:sp>
      <p:sp>
        <p:nvSpPr>
          <p:cNvPr id="13" name="Footer Placeholder 5">
            <a:extLst>
              <a:ext uri="{FF2B5EF4-FFF2-40B4-BE49-F238E27FC236}">
                <a16:creationId xmlns:a16="http://schemas.microsoft.com/office/drawing/2014/main" id="{F9255C06-DD56-2942-B4B7-353881581A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r>
              <a:rPr lang="nl-NL"/>
              <a:t>Week van de Open Clubbijeenkomsten</a:t>
            </a:r>
            <a:endParaRPr lang="nl-NL" dirty="0"/>
          </a:p>
        </p:txBody>
      </p:sp>
      <p:pic>
        <p:nvPicPr>
          <p:cNvPr id="18" name="Tijdelijke aanduiding voor inhoud 19">
            <a:extLst>
              <a:ext uri="{FF2B5EF4-FFF2-40B4-BE49-F238E27FC236}">
                <a16:creationId xmlns:a16="http://schemas.microsoft.com/office/drawing/2014/main" id="{5FB9D37E-CDF1-EF81-CE6A-FBD226D4C62E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72088" y="1728788"/>
            <a:ext cx="3243262" cy="2571948"/>
          </a:xfrm>
        </p:spPr>
      </p:pic>
    </p:spTree>
    <p:extLst>
      <p:ext uri="{BB962C8B-B14F-4D97-AF65-F5344CB8AC3E}">
        <p14:creationId xmlns:p14="http://schemas.microsoft.com/office/powerpoint/2010/main" val="1666261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>
            <a:extLst>
              <a:ext uri="{FF2B5EF4-FFF2-40B4-BE49-F238E27FC236}">
                <a16:creationId xmlns:a16="http://schemas.microsoft.com/office/drawing/2014/main" id="{A66D96A9-2543-0D42-823A-597A8F091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005295"/>
            <a:ext cx="7886700" cy="604300"/>
          </a:xfrm>
        </p:spPr>
        <p:txBody>
          <a:bodyPr>
            <a:normAutofit/>
          </a:bodyPr>
          <a:lstStyle/>
          <a:p>
            <a:r>
              <a:rPr lang="nl-NL" sz="2500" b="1" dirty="0" err="1"/>
              <a:t>Youth</a:t>
            </a:r>
            <a:r>
              <a:rPr lang="nl-NL" sz="2500" b="1" dirty="0"/>
              <a:t> Service </a:t>
            </a:r>
          </a:p>
        </p:txBody>
      </p:sp>
      <p:sp>
        <p:nvSpPr>
          <p:cNvPr id="12" name="Tijdelijke aanduiding voor inhoud 11">
            <a:extLst>
              <a:ext uri="{FF2B5EF4-FFF2-40B4-BE49-F238E27FC236}">
                <a16:creationId xmlns:a16="http://schemas.microsoft.com/office/drawing/2014/main" id="{28142C24-7320-534D-9F4F-7D2D3D3D87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728593"/>
            <a:ext cx="4524464" cy="2711884"/>
          </a:xfrm>
        </p:spPr>
        <p:txBody>
          <a:bodyPr>
            <a:norm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sz="1600" dirty="0" err="1"/>
              <a:t>Rotaract</a:t>
            </a:r>
            <a:r>
              <a:rPr lang="nl-NL" sz="1600" dirty="0"/>
              <a:t> (18-35 jaar)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sz="1600" dirty="0" err="1"/>
              <a:t>Interact</a:t>
            </a:r>
            <a:r>
              <a:rPr lang="nl-NL" sz="1600" dirty="0"/>
              <a:t> (middelbare school)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sz="1600" dirty="0"/>
              <a:t>RYLA leiderschapsprogramma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sz="1600" dirty="0" err="1"/>
              <a:t>Youth</a:t>
            </a:r>
            <a:r>
              <a:rPr lang="nl-NL" sz="1600" dirty="0"/>
              <a:t> Exchange programma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sz="1600" dirty="0"/>
              <a:t>Investeren in jong talent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CED5E52-CA8F-9544-897A-B873EB7417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fld id="{D33E18D6-45F8-384A-8961-82B874A4BD85}" type="datetime1">
              <a:rPr lang="nl-NL" smtClean="0"/>
              <a:pPr/>
              <a:t>24-12-2024</a:t>
            </a:fld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F3861E0-4CA5-EA46-8879-FFB2DDF76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/>
          <a:lstStyle/>
          <a:p>
            <a:fld id="{76641B4B-5A4F-AE4E-8A0F-6E29251ABF90}" type="slidenum">
              <a:rPr lang="nl-NL" smtClean="0"/>
              <a:pPr/>
              <a:t>6</a:t>
            </a:fld>
            <a:endParaRPr lang="nl-NL"/>
          </a:p>
        </p:txBody>
      </p:sp>
      <p:sp>
        <p:nvSpPr>
          <p:cNvPr id="13" name="Footer Placeholder 5">
            <a:extLst>
              <a:ext uri="{FF2B5EF4-FFF2-40B4-BE49-F238E27FC236}">
                <a16:creationId xmlns:a16="http://schemas.microsoft.com/office/drawing/2014/main" id="{F9255C06-DD56-2942-B4B7-353881581A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r>
              <a:rPr lang="nl-NL"/>
              <a:t>Week van de Open Clubbijeenkomsten</a:t>
            </a:r>
            <a:endParaRPr lang="nl-NL" dirty="0"/>
          </a:p>
        </p:txBody>
      </p:sp>
      <p:pic>
        <p:nvPicPr>
          <p:cNvPr id="14" name="Tijdelijke aanduiding voor inhoud 19">
            <a:extLst>
              <a:ext uri="{FF2B5EF4-FFF2-40B4-BE49-F238E27FC236}">
                <a16:creationId xmlns:a16="http://schemas.microsoft.com/office/drawing/2014/main" id="{0960FAB0-FFD6-C3FF-C5FC-FDAFF9AA3B52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72088" y="1728788"/>
            <a:ext cx="3243262" cy="2571948"/>
          </a:xfrm>
        </p:spPr>
      </p:pic>
    </p:spTree>
    <p:extLst>
      <p:ext uri="{BB962C8B-B14F-4D97-AF65-F5344CB8AC3E}">
        <p14:creationId xmlns:p14="http://schemas.microsoft.com/office/powerpoint/2010/main" val="4172873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>
            <a:extLst>
              <a:ext uri="{FF2B5EF4-FFF2-40B4-BE49-F238E27FC236}">
                <a16:creationId xmlns:a16="http://schemas.microsoft.com/office/drawing/2014/main" id="{A66D96A9-2543-0D42-823A-597A8F091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005295"/>
            <a:ext cx="7886700" cy="604300"/>
          </a:xfrm>
        </p:spPr>
        <p:txBody>
          <a:bodyPr>
            <a:normAutofit/>
          </a:bodyPr>
          <a:lstStyle/>
          <a:p>
            <a:r>
              <a:rPr lang="nl-NL" sz="2500" b="1" dirty="0"/>
              <a:t>Onze club [naam] </a:t>
            </a:r>
          </a:p>
        </p:txBody>
      </p:sp>
      <p:sp>
        <p:nvSpPr>
          <p:cNvPr id="12" name="Tijdelijke aanduiding voor inhoud 11">
            <a:extLst>
              <a:ext uri="{FF2B5EF4-FFF2-40B4-BE49-F238E27FC236}">
                <a16:creationId xmlns:a16="http://schemas.microsoft.com/office/drawing/2014/main" id="{28142C24-7320-534D-9F4F-7D2D3D3D87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728593"/>
            <a:ext cx="4524464" cy="2711884"/>
          </a:xfrm>
        </p:spPr>
        <p:txBody>
          <a:bodyPr>
            <a:norm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sz="1600" dirty="0"/>
              <a:t>[Aantal] leden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sz="1600" dirty="0"/>
              <a:t>Diverse achtergronden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sz="1600" dirty="0"/>
              <a:t>Interessante gastsprekers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sz="1600" dirty="0"/>
              <a:t>Actuele discussies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sz="1600" dirty="0"/>
              <a:t>Gezellige bijeenkomsten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CED5E52-CA8F-9544-897A-B873EB7417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fld id="{D33E18D6-45F8-384A-8961-82B874A4BD85}" type="datetime1">
              <a:rPr lang="nl-NL" smtClean="0"/>
              <a:pPr/>
              <a:t>24-12-2024</a:t>
            </a:fld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F3861E0-4CA5-EA46-8879-FFB2DDF76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/>
          <a:lstStyle/>
          <a:p>
            <a:fld id="{76641B4B-5A4F-AE4E-8A0F-6E29251ABF90}" type="slidenum">
              <a:rPr lang="nl-NL" smtClean="0"/>
              <a:pPr/>
              <a:t>7</a:t>
            </a:fld>
            <a:endParaRPr lang="nl-NL"/>
          </a:p>
        </p:txBody>
      </p:sp>
      <p:sp>
        <p:nvSpPr>
          <p:cNvPr id="13" name="Footer Placeholder 5">
            <a:extLst>
              <a:ext uri="{FF2B5EF4-FFF2-40B4-BE49-F238E27FC236}">
                <a16:creationId xmlns:a16="http://schemas.microsoft.com/office/drawing/2014/main" id="{F9255C06-DD56-2942-B4B7-353881581A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r>
              <a:rPr lang="nl-NL"/>
              <a:t>Week van de Open Clubbijeenkomsten</a:t>
            </a:r>
            <a:endParaRPr lang="nl-NL" dirty="0"/>
          </a:p>
        </p:txBody>
      </p:sp>
      <p:pic>
        <p:nvPicPr>
          <p:cNvPr id="14" name="Tijdelijke aanduiding voor inhoud 19">
            <a:extLst>
              <a:ext uri="{FF2B5EF4-FFF2-40B4-BE49-F238E27FC236}">
                <a16:creationId xmlns:a16="http://schemas.microsoft.com/office/drawing/2014/main" id="{B28EFC7A-7B0F-CAB6-5D09-6C942A309D2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72088" y="1728788"/>
            <a:ext cx="3243262" cy="2571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6799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>
            <a:extLst>
              <a:ext uri="{FF2B5EF4-FFF2-40B4-BE49-F238E27FC236}">
                <a16:creationId xmlns:a16="http://schemas.microsoft.com/office/drawing/2014/main" id="{A66D96A9-2543-0D42-823A-597A8F091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005295"/>
            <a:ext cx="7886700" cy="604300"/>
          </a:xfrm>
        </p:spPr>
        <p:txBody>
          <a:bodyPr>
            <a:normAutofit/>
          </a:bodyPr>
          <a:lstStyle/>
          <a:p>
            <a:r>
              <a:rPr lang="nl-NL" sz="2500" b="1" dirty="0"/>
              <a:t>Onze projecten </a:t>
            </a:r>
          </a:p>
        </p:txBody>
      </p:sp>
      <p:sp>
        <p:nvSpPr>
          <p:cNvPr id="12" name="Tijdelijke aanduiding voor inhoud 11">
            <a:extLst>
              <a:ext uri="{FF2B5EF4-FFF2-40B4-BE49-F238E27FC236}">
                <a16:creationId xmlns:a16="http://schemas.microsoft.com/office/drawing/2014/main" id="{28142C24-7320-534D-9F4F-7D2D3D3D87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728593"/>
            <a:ext cx="4524464" cy="2711884"/>
          </a:xfrm>
        </p:spPr>
        <p:txBody>
          <a:bodyPr>
            <a:norm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sz="1600" dirty="0"/>
              <a:t>[Project 1 - lokaal]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sz="1600" dirty="0"/>
              <a:t>[Project 2 - lokaal]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sz="1600" dirty="0"/>
              <a:t>[Project 3 - internationaal]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sz="1600" dirty="0"/>
              <a:t>[Foto's van projecten]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CED5E52-CA8F-9544-897A-B873EB7417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fld id="{D33E18D6-45F8-384A-8961-82B874A4BD85}" type="datetime1">
              <a:rPr lang="nl-NL" smtClean="0"/>
              <a:pPr/>
              <a:t>24-12-2024</a:t>
            </a:fld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F3861E0-4CA5-EA46-8879-FFB2DDF76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/>
          <a:lstStyle/>
          <a:p>
            <a:fld id="{76641B4B-5A4F-AE4E-8A0F-6E29251ABF90}" type="slidenum">
              <a:rPr lang="nl-NL" smtClean="0"/>
              <a:pPr/>
              <a:t>8</a:t>
            </a:fld>
            <a:endParaRPr lang="nl-NL"/>
          </a:p>
        </p:txBody>
      </p:sp>
      <p:sp>
        <p:nvSpPr>
          <p:cNvPr id="13" name="Footer Placeholder 5">
            <a:extLst>
              <a:ext uri="{FF2B5EF4-FFF2-40B4-BE49-F238E27FC236}">
                <a16:creationId xmlns:a16="http://schemas.microsoft.com/office/drawing/2014/main" id="{F9255C06-DD56-2942-B4B7-353881581A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r>
              <a:rPr lang="nl-NL"/>
              <a:t>Week van de Open Clubbijeenkomsten</a:t>
            </a:r>
            <a:endParaRPr lang="nl-NL" dirty="0"/>
          </a:p>
        </p:txBody>
      </p:sp>
      <p:pic>
        <p:nvPicPr>
          <p:cNvPr id="14" name="Tijdelijke aanduiding voor inhoud 19">
            <a:extLst>
              <a:ext uri="{FF2B5EF4-FFF2-40B4-BE49-F238E27FC236}">
                <a16:creationId xmlns:a16="http://schemas.microsoft.com/office/drawing/2014/main" id="{1BF9103F-B645-DCE6-DF94-34A57777334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72088" y="1728788"/>
            <a:ext cx="3243262" cy="2571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1259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>
            <a:extLst>
              <a:ext uri="{FF2B5EF4-FFF2-40B4-BE49-F238E27FC236}">
                <a16:creationId xmlns:a16="http://schemas.microsoft.com/office/drawing/2014/main" id="{A66D96A9-2543-0D42-823A-597A8F091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005295"/>
            <a:ext cx="7886700" cy="604300"/>
          </a:xfrm>
        </p:spPr>
        <p:txBody>
          <a:bodyPr>
            <a:normAutofit/>
          </a:bodyPr>
          <a:lstStyle/>
          <a:p>
            <a:r>
              <a:rPr lang="nl-NL" sz="2500" b="1" dirty="0"/>
              <a:t>Samen maken we impact </a:t>
            </a:r>
          </a:p>
        </p:txBody>
      </p:sp>
      <p:sp>
        <p:nvSpPr>
          <p:cNvPr id="12" name="Tijdelijke aanduiding voor inhoud 11">
            <a:extLst>
              <a:ext uri="{FF2B5EF4-FFF2-40B4-BE49-F238E27FC236}">
                <a16:creationId xmlns:a16="http://schemas.microsoft.com/office/drawing/2014/main" id="{28142C24-7320-534D-9F4F-7D2D3D3D87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728593"/>
            <a:ext cx="4524464" cy="2711884"/>
          </a:xfrm>
        </p:spPr>
        <p:txBody>
          <a:bodyPr>
            <a:norm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sz="1600" dirty="0"/>
              <a:t>Persoonlijke ontwikkeling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sz="1600" dirty="0"/>
              <a:t>Waardevol netwerk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sz="1600" dirty="0"/>
              <a:t>Maatschappelijke impact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sz="1600" dirty="0"/>
              <a:t>Deel van wereldwijde organisatie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CED5E52-CA8F-9544-897A-B873EB7417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fld id="{D33E18D6-45F8-384A-8961-82B874A4BD85}" type="datetime1">
              <a:rPr lang="nl-NL" smtClean="0"/>
              <a:pPr/>
              <a:t>24-12-2024</a:t>
            </a:fld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F3861E0-4CA5-EA46-8879-FFB2DDF76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/>
          <a:lstStyle/>
          <a:p>
            <a:fld id="{76641B4B-5A4F-AE4E-8A0F-6E29251ABF90}" type="slidenum">
              <a:rPr lang="nl-NL" smtClean="0"/>
              <a:pPr/>
              <a:t>9</a:t>
            </a:fld>
            <a:endParaRPr lang="nl-NL"/>
          </a:p>
        </p:txBody>
      </p:sp>
      <p:sp>
        <p:nvSpPr>
          <p:cNvPr id="13" name="Footer Placeholder 5">
            <a:extLst>
              <a:ext uri="{FF2B5EF4-FFF2-40B4-BE49-F238E27FC236}">
                <a16:creationId xmlns:a16="http://schemas.microsoft.com/office/drawing/2014/main" id="{F9255C06-DD56-2942-B4B7-353881581A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r>
              <a:rPr lang="nl-NL"/>
              <a:t>Week van de Open Clubbijeenkomsten</a:t>
            </a:r>
            <a:endParaRPr lang="nl-NL" dirty="0"/>
          </a:p>
        </p:txBody>
      </p:sp>
      <p:pic>
        <p:nvPicPr>
          <p:cNvPr id="15" name="Tijdelijke aanduiding voor inhoud 19">
            <a:extLst>
              <a:ext uri="{FF2B5EF4-FFF2-40B4-BE49-F238E27FC236}">
                <a16:creationId xmlns:a16="http://schemas.microsoft.com/office/drawing/2014/main" id="{68E9F519-F6DB-99FA-474E-404569F14E4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72088" y="1728788"/>
            <a:ext cx="3243262" cy="2571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02931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pen Club Rotary">
      <a:dk1>
        <a:srgbClr val="000000"/>
      </a:dk1>
      <a:lt1>
        <a:srgbClr val="FFFFFF"/>
      </a:lt1>
      <a:dk2>
        <a:srgbClr val="000003"/>
      </a:dk2>
      <a:lt2>
        <a:srgbClr val="FFFFFF"/>
      </a:lt2>
      <a:accent1>
        <a:srgbClr val="1D427E"/>
      </a:accent1>
      <a:accent2>
        <a:srgbClr val="0072AE"/>
      </a:accent2>
      <a:accent3>
        <a:srgbClr val="A5A5A5"/>
      </a:accent3>
      <a:accent4>
        <a:srgbClr val="FFC000"/>
      </a:accent4>
      <a:accent5>
        <a:srgbClr val="FFFFFF"/>
      </a:accent5>
      <a:accent6>
        <a:srgbClr val="FFFFFF"/>
      </a:accent6>
      <a:hlink>
        <a:srgbClr val="00A3DA"/>
      </a:hlink>
      <a:folHlink>
        <a:srgbClr val="FFFFFF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429</TotalTime>
  <Words>262</Words>
  <Application>Microsoft Macintosh PowerPoint</Application>
  <PresentationFormat>Diavoorstelling (16:9)</PresentationFormat>
  <Paragraphs>86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Aptos</vt:lpstr>
      <vt:lpstr>Arial</vt:lpstr>
      <vt:lpstr>Calibri</vt:lpstr>
      <vt:lpstr>Kantoorthema</vt:lpstr>
      <vt:lpstr>PowerPoint-presentatie</vt:lpstr>
      <vt:lpstr>Wat is Rotary?</vt:lpstr>
      <vt:lpstr>Fellowship</vt:lpstr>
      <vt:lpstr>Vocational service</vt:lpstr>
      <vt:lpstr>Community service </vt:lpstr>
      <vt:lpstr>Youth Service </vt:lpstr>
      <vt:lpstr>Onze club [naam] </vt:lpstr>
      <vt:lpstr>Onze projecten </vt:lpstr>
      <vt:lpstr>Samen maken we impact </vt:lpstr>
      <vt:lpstr>Contact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Koen Lichtenberg</dc:creator>
  <cp:lastModifiedBy>Koen Lichtenberg</cp:lastModifiedBy>
  <cp:revision>43</cp:revision>
  <dcterms:created xsi:type="dcterms:W3CDTF">2022-02-01T10:52:23Z</dcterms:created>
  <dcterms:modified xsi:type="dcterms:W3CDTF">2024-12-24T10:35:05Z</dcterms:modified>
</cp:coreProperties>
</file>